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713B7A-5A27-4702-9AC8-298BD883BF1A}" v="10" dt="2023-04-20T23:50:17.7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86" d="100"/>
          <a:sy n="86" d="100"/>
        </p:scale>
        <p:origin x="69" y="19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y Kingston" userId="026a7fdaa9782067" providerId="LiveId" clId="{5E713B7A-5A27-4702-9AC8-298BD883BF1A}"/>
    <pc:docChg chg="undo custSel modSld">
      <pc:chgData name="Lily Kingston" userId="026a7fdaa9782067" providerId="LiveId" clId="{5E713B7A-5A27-4702-9AC8-298BD883BF1A}" dt="2023-04-20T23:52:10.122" v="63" actId="26606"/>
      <pc:docMkLst>
        <pc:docMk/>
      </pc:docMkLst>
      <pc:sldChg chg="addSp modSp mod setBg">
        <pc:chgData name="Lily Kingston" userId="026a7fdaa9782067" providerId="LiveId" clId="{5E713B7A-5A27-4702-9AC8-298BD883BF1A}" dt="2023-04-20T23:46:01.287" v="17" actId="26606"/>
        <pc:sldMkLst>
          <pc:docMk/>
          <pc:sldMk cId="2577838920" sldId="256"/>
        </pc:sldMkLst>
        <pc:spChg chg="mod">
          <ac:chgData name="Lily Kingston" userId="026a7fdaa9782067" providerId="LiveId" clId="{5E713B7A-5A27-4702-9AC8-298BD883BF1A}" dt="2023-04-20T23:46:01.287" v="17" actId="26606"/>
          <ac:spMkLst>
            <pc:docMk/>
            <pc:sldMk cId="2577838920" sldId="256"/>
            <ac:spMk id="2" creationId="{26213551-8971-44BB-8828-DF5FDCD00D37}"/>
          </ac:spMkLst>
        </pc:spChg>
        <pc:spChg chg="mod">
          <ac:chgData name="Lily Kingston" userId="026a7fdaa9782067" providerId="LiveId" clId="{5E713B7A-5A27-4702-9AC8-298BD883BF1A}" dt="2023-04-20T23:46:01.287" v="17" actId="26606"/>
          <ac:spMkLst>
            <pc:docMk/>
            <pc:sldMk cId="2577838920" sldId="256"/>
            <ac:spMk id="3" creationId="{A4B6D1F5-8468-840C-6760-E1414EB96C66}"/>
          </ac:spMkLst>
        </pc:spChg>
        <pc:spChg chg="mod">
          <ac:chgData name="Lily Kingston" userId="026a7fdaa9782067" providerId="LiveId" clId="{5E713B7A-5A27-4702-9AC8-298BD883BF1A}" dt="2023-04-20T23:46:01.287" v="17" actId="26606"/>
          <ac:spMkLst>
            <pc:docMk/>
            <pc:sldMk cId="2577838920" sldId="256"/>
            <ac:spMk id="4" creationId="{FD90BB51-6090-1DE0-2582-1240DD6D4CEB}"/>
          </ac:spMkLst>
        </pc:spChg>
        <pc:picChg chg="add mod ord">
          <ac:chgData name="Lily Kingston" userId="026a7fdaa9782067" providerId="LiveId" clId="{5E713B7A-5A27-4702-9AC8-298BD883BF1A}" dt="2023-04-20T23:46:01.287" v="17" actId="26606"/>
          <ac:picMkLst>
            <pc:docMk/>
            <pc:sldMk cId="2577838920" sldId="256"/>
            <ac:picMk id="6" creationId="{4E07B0CB-9F3C-48A5-74F0-64F454E5F7BA}"/>
          </ac:picMkLst>
        </pc:picChg>
      </pc:sldChg>
      <pc:sldChg chg="addSp delSp modSp mod">
        <pc:chgData name="Lily Kingston" userId="026a7fdaa9782067" providerId="LiveId" clId="{5E713B7A-5A27-4702-9AC8-298BD883BF1A}" dt="2023-04-20T23:50:17.787" v="44" actId="2711"/>
        <pc:sldMkLst>
          <pc:docMk/>
          <pc:sldMk cId="4259963584" sldId="257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4259963584" sldId="257"/>
            <ac:spMk id="2" creationId="{CD09526C-5B2D-0189-BE56-C168A343BE9B}"/>
          </ac:spMkLst>
        </pc:spChg>
        <pc:spChg chg="del mod">
          <ac:chgData name="Lily Kingston" userId="026a7fdaa9782067" providerId="LiveId" clId="{5E713B7A-5A27-4702-9AC8-298BD883BF1A}" dt="2023-04-20T23:49:09.644" v="39" actId="26606"/>
          <ac:spMkLst>
            <pc:docMk/>
            <pc:sldMk cId="4259963584" sldId="257"/>
            <ac:spMk id="3" creationId="{B9506530-D03D-A024-0EDB-2719FB091DA0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4259963584" sldId="257"/>
            <ac:spMk id="5" creationId="{FDDB88B0-84E2-0596-436B-669B7E175B16}"/>
          </ac:spMkLst>
        </pc:spChg>
        <pc:graphicFrameChg chg="add mod">
          <ac:chgData name="Lily Kingston" userId="026a7fdaa9782067" providerId="LiveId" clId="{5E713B7A-5A27-4702-9AC8-298BD883BF1A}" dt="2023-04-20T23:50:17.787" v="44" actId="2711"/>
          <ac:graphicFrameMkLst>
            <pc:docMk/>
            <pc:sldMk cId="4259963584" sldId="257"/>
            <ac:graphicFrameMk id="7" creationId="{8BEC4CF9-58ED-AE7C-A31B-09CF26B944ED}"/>
          </ac:graphicFrameMkLst>
        </pc:graphicFrameChg>
      </pc:sldChg>
      <pc:sldChg chg="addSp modSp mod setBg">
        <pc:chgData name="Lily Kingston" userId="026a7fdaa9782067" providerId="LiveId" clId="{5E713B7A-5A27-4702-9AC8-298BD883BF1A}" dt="2023-04-20T23:49:32.713" v="40" actId="26606"/>
        <pc:sldMkLst>
          <pc:docMk/>
          <pc:sldMk cId="3328541508" sldId="258"/>
        </pc:sldMkLst>
        <pc:spChg chg="mod">
          <ac:chgData name="Lily Kingston" userId="026a7fdaa9782067" providerId="LiveId" clId="{5E713B7A-5A27-4702-9AC8-298BD883BF1A}" dt="2023-04-20T23:49:32.713" v="40" actId="26606"/>
          <ac:spMkLst>
            <pc:docMk/>
            <pc:sldMk cId="3328541508" sldId="258"/>
            <ac:spMk id="2" creationId="{F6D3DE00-B651-5058-2EC2-B230CCAEC34A}"/>
          </ac:spMkLst>
        </pc:spChg>
        <pc:spChg chg="mod">
          <ac:chgData name="Lily Kingston" userId="026a7fdaa9782067" providerId="LiveId" clId="{5E713B7A-5A27-4702-9AC8-298BD883BF1A}" dt="2023-04-20T23:49:32.713" v="40" actId="26606"/>
          <ac:spMkLst>
            <pc:docMk/>
            <pc:sldMk cId="3328541508" sldId="258"/>
            <ac:spMk id="3" creationId="{29432C11-3731-6B1C-6BF5-29D89D0B58BE}"/>
          </ac:spMkLst>
        </pc:spChg>
        <pc:spChg chg="mod">
          <ac:chgData name="Lily Kingston" userId="026a7fdaa9782067" providerId="LiveId" clId="{5E713B7A-5A27-4702-9AC8-298BD883BF1A}" dt="2023-04-20T23:49:32.713" v="40" actId="26606"/>
          <ac:spMkLst>
            <pc:docMk/>
            <pc:sldMk cId="3328541508" sldId="258"/>
            <ac:spMk id="8" creationId="{6EF6DAB0-37B0-3859-2DF3-ADA36F174830}"/>
          </ac:spMkLst>
        </pc:spChg>
        <pc:spChg chg="add">
          <ac:chgData name="Lily Kingston" userId="026a7fdaa9782067" providerId="LiveId" clId="{5E713B7A-5A27-4702-9AC8-298BD883BF1A}" dt="2023-04-20T23:49:32.713" v="40" actId="26606"/>
          <ac:spMkLst>
            <pc:docMk/>
            <pc:sldMk cId="3328541508" sldId="258"/>
            <ac:spMk id="13" creationId="{15045B1D-AED4-407C-BC82-BF20E4E4FF38}"/>
          </ac:spMkLst>
        </pc:spChg>
        <pc:picChg chg="mod ord">
          <ac:chgData name="Lily Kingston" userId="026a7fdaa9782067" providerId="LiveId" clId="{5E713B7A-5A27-4702-9AC8-298BD883BF1A}" dt="2023-04-20T23:49:32.713" v="40" actId="26606"/>
          <ac:picMkLst>
            <pc:docMk/>
            <pc:sldMk cId="3328541508" sldId="258"/>
            <ac:picMk id="6" creationId="{8CC5FDA4-40F6-5BFE-2E76-8D548E003F10}"/>
          </ac:picMkLst>
        </pc:picChg>
      </pc:sldChg>
      <pc:sldChg chg="addSp delSp modSp mod setBg setClrOvrMap">
        <pc:chgData name="Lily Kingston" userId="026a7fdaa9782067" providerId="LiveId" clId="{5E713B7A-5A27-4702-9AC8-298BD883BF1A}" dt="2023-04-20T23:51:08.718" v="55" actId="26606"/>
        <pc:sldMkLst>
          <pc:docMk/>
          <pc:sldMk cId="571045053" sldId="259"/>
        </pc:sldMkLst>
        <pc:spChg chg="mod">
          <ac:chgData name="Lily Kingston" userId="026a7fdaa9782067" providerId="LiveId" clId="{5E713B7A-5A27-4702-9AC8-298BD883BF1A}" dt="2023-04-20T23:51:08.718" v="55" actId="26606"/>
          <ac:spMkLst>
            <pc:docMk/>
            <pc:sldMk cId="571045053" sldId="259"/>
            <ac:spMk id="2" creationId="{CC363129-F36E-BFE8-17B0-1E1682C4285F}"/>
          </ac:spMkLst>
        </pc:spChg>
        <pc:spChg chg="mod">
          <ac:chgData name="Lily Kingston" userId="026a7fdaa9782067" providerId="LiveId" clId="{5E713B7A-5A27-4702-9AC8-298BD883BF1A}" dt="2023-04-20T23:51:08.718" v="55" actId="26606"/>
          <ac:spMkLst>
            <pc:docMk/>
            <pc:sldMk cId="571045053" sldId="259"/>
            <ac:spMk id="3" creationId="{86DCC656-58D1-97F4-06FB-9FFF25B21948}"/>
          </ac:spMkLst>
        </pc:spChg>
        <pc:spChg chg="mod ord">
          <ac:chgData name="Lily Kingston" userId="026a7fdaa9782067" providerId="LiveId" clId="{5E713B7A-5A27-4702-9AC8-298BD883BF1A}" dt="2023-04-20T23:51:08.718" v="55" actId="26606"/>
          <ac:spMkLst>
            <pc:docMk/>
            <pc:sldMk cId="571045053" sldId="259"/>
            <ac:spMk id="9" creationId="{92767D31-AB53-4EE3-F24E-9C5905FCEDB3}"/>
          </ac:spMkLst>
        </pc:spChg>
        <pc:spChg chg="add del">
          <ac:chgData name="Lily Kingston" userId="026a7fdaa9782067" providerId="LiveId" clId="{5E713B7A-5A27-4702-9AC8-298BD883BF1A}" dt="2023-04-20T23:51:06.537" v="50" actId="26606"/>
          <ac:spMkLst>
            <pc:docMk/>
            <pc:sldMk cId="571045053" sldId="259"/>
            <ac:spMk id="11" creationId="{15045B1D-AED4-407C-BC82-BF20E4E4FF38}"/>
          </ac:spMkLst>
        </pc:spChg>
        <pc:spChg chg="add">
          <ac:chgData name="Lily Kingston" userId="026a7fdaa9782067" providerId="LiveId" clId="{5E713B7A-5A27-4702-9AC8-298BD883BF1A}" dt="2023-04-20T23:51:08.718" v="55" actId="26606"/>
          <ac:spMkLst>
            <pc:docMk/>
            <pc:sldMk cId="571045053" sldId="259"/>
            <ac:spMk id="12" creationId="{0F164E5A-ABC0-4A97-86CA-5F7C26615F3C}"/>
          </ac:spMkLst>
        </pc:spChg>
        <pc:spChg chg="add del">
          <ac:chgData name="Lily Kingston" userId="026a7fdaa9782067" providerId="LiveId" clId="{5E713B7A-5A27-4702-9AC8-298BD883BF1A}" dt="2023-04-20T23:51:08.050" v="52" actId="26606"/>
          <ac:spMkLst>
            <pc:docMk/>
            <pc:sldMk cId="571045053" sldId="259"/>
            <ac:spMk id="13" creationId="{46130003-5222-4875-8738-1217755C7AC3}"/>
          </ac:spMkLst>
        </pc:spChg>
        <pc:spChg chg="add del">
          <ac:chgData name="Lily Kingston" userId="026a7fdaa9782067" providerId="LiveId" clId="{5E713B7A-5A27-4702-9AC8-298BD883BF1A}" dt="2023-04-20T23:51:01.374" v="46" actId="26606"/>
          <ac:spMkLst>
            <pc:docMk/>
            <pc:sldMk cId="571045053" sldId="259"/>
            <ac:spMk id="14" creationId="{8D77D416-66F5-413A-9B46-6289471B36B6}"/>
          </ac:spMkLst>
        </pc:spChg>
        <pc:spChg chg="add">
          <ac:chgData name="Lily Kingston" userId="026a7fdaa9782067" providerId="LiveId" clId="{5E713B7A-5A27-4702-9AC8-298BD883BF1A}" dt="2023-04-20T23:51:08.718" v="55" actId="26606"/>
          <ac:spMkLst>
            <pc:docMk/>
            <pc:sldMk cId="571045053" sldId="259"/>
            <ac:spMk id="15" creationId="{C2393E8D-D10F-4FE1-AC21-8B44BEB50089}"/>
          </ac:spMkLst>
        </pc:spChg>
        <pc:spChg chg="add del">
          <ac:chgData name="Lily Kingston" userId="026a7fdaa9782067" providerId="LiveId" clId="{5E713B7A-5A27-4702-9AC8-298BD883BF1A}" dt="2023-04-20T23:51:08.050" v="52" actId="26606"/>
          <ac:spMkLst>
            <pc:docMk/>
            <pc:sldMk cId="571045053" sldId="259"/>
            <ac:spMk id="16" creationId="{3E388DCC-9257-412E-811D-30F74D4CB7AA}"/>
          </ac:spMkLst>
        </pc:spChg>
        <pc:picChg chg="mod ord">
          <ac:chgData name="Lily Kingston" userId="026a7fdaa9782067" providerId="LiveId" clId="{5E713B7A-5A27-4702-9AC8-298BD883BF1A}" dt="2023-04-20T23:51:08.718" v="55" actId="26606"/>
          <ac:picMkLst>
            <pc:docMk/>
            <pc:sldMk cId="571045053" sldId="259"/>
            <ac:picMk id="7" creationId="{44F27FEB-3A60-3CC0-6EFD-4B1B5CD2FA3A}"/>
          </ac:picMkLst>
        </pc:picChg>
      </pc:sldChg>
      <pc:sldChg chg="addSp delSp modSp mod setBg setClrOvrMap">
        <pc:chgData name="Lily Kingston" userId="026a7fdaa9782067" providerId="LiveId" clId="{5E713B7A-5A27-4702-9AC8-298BD883BF1A}" dt="2023-04-20T23:52:10.122" v="63" actId="26606"/>
        <pc:sldMkLst>
          <pc:docMk/>
          <pc:sldMk cId="3564465718" sldId="260"/>
        </pc:sldMkLst>
        <pc:spChg chg="mod">
          <ac:chgData name="Lily Kingston" userId="026a7fdaa9782067" providerId="LiveId" clId="{5E713B7A-5A27-4702-9AC8-298BD883BF1A}" dt="2023-04-20T23:52:10.122" v="63" actId="26606"/>
          <ac:spMkLst>
            <pc:docMk/>
            <pc:sldMk cId="3564465718" sldId="260"/>
            <ac:spMk id="2" creationId="{164BC681-21AE-E097-C92F-728C66F4FB89}"/>
          </ac:spMkLst>
        </pc:spChg>
        <pc:spChg chg="mod">
          <ac:chgData name="Lily Kingston" userId="026a7fdaa9782067" providerId="LiveId" clId="{5E713B7A-5A27-4702-9AC8-298BD883BF1A}" dt="2023-04-20T23:52:10.122" v="63" actId="26606"/>
          <ac:spMkLst>
            <pc:docMk/>
            <pc:sldMk cId="3564465718" sldId="260"/>
            <ac:spMk id="6" creationId="{D9DC10E0-994C-7E07-C881-5827A8F96A80}"/>
          </ac:spMkLst>
        </pc:spChg>
        <pc:spChg chg="mod ord">
          <ac:chgData name="Lily Kingston" userId="026a7fdaa9782067" providerId="LiveId" clId="{5E713B7A-5A27-4702-9AC8-298BD883BF1A}" dt="2023-04-20T23:52:10.122" v="63" actId="26606"/>
          <ac:spMkLst>
            <pc:docMk/>
            <pc:sldMk cId="3564465718" sldId="260"/>
            <ac:spMk id="10" creationId="{3D4BB004-BD9A-C2FA-EAC5-B9678988F64B}"/>
          </ac:spMkLst>
        </pc:spChg>
        <pc:spChg chg="add del">
          <ac:chgData name="Lily Kingston" userId="026a7fdaa9782067" providerId="LiveId" clId="{5E713B7A-5A27-4702-9AC8-298BD883BF1A}" dt="2023-04-20T23:52:10.122" v="63" actId="26606"/>
          <ac:spMkLst>
            <pc:docMk/>
            <pc:sldMk cId="3564465718" sldId="260"/>
            <ac:spMk id="1033" creationId="{05325879-C4B2-475E-B853-DC8F21A63351}"/>
          </ac:spMkLst>
        </pc:spChg>
        <pc:spChg chg="add del">
          <ac:chgData name="Lily Kingston" userId="026a7fdaa9782067" providerId="LiveId" clId="{5E713B7A-5A27-4702-9AC8-298BD883BF1A}" dt="2023-04-20T23:52:10.122" v="63" actId="26606"/>
          <ac:spMkLst>
            <pc:docMk/>
            <pc:sldMk cId="3564465718" sldId="260"/>
            <ac:spMk id="1035" creationId="{012C085F-3B19-420D-902A-B55695F5036C}"/>
          </ac:spMkLst>
        </pc:spChg>
        <pc:picChg chg="mod">
          <ac:chgData name="Lily Kingston" userId="026a7fdaa9782067" providerId="LiveId" clId="{5E713B7A-5A27-4702-9AC8-298BD883BF1A}" dt="2023-04-20T23:52:10.122" v="63" actId="26606"/>
          <ac:picMkLst>
            <pc:docMk/>
            <pc:sldMk cId="3564465718" sldId="260"/>
            <ac:picMk id="1028" creationId="{8DCFE847-4EBA-0D16-3E16-01416A68AF19}"/>
          </ac:picMkLst>
        </pc:picChg>
      </pc:sldChg>
      <pc:sldChg chg="addSp delSp modSp mod setBg">
        <pc:chgData name="Lily Kingston" userId="026a7fdaa9782067" providerId="LiveId" clId="{5E713B7A-5A27-4702-9AC8-298BD883BF1A}" dt="2023-04-20T23:51:41.676" v="58" actId="26606"/>
        <pc:sldMkLst>
          <pc:docMk/>
          <pc:sldMk cId="4131078727" sldId="261"/>
        </pc:sldMkLst>
        <pc:spChg chg="mod">
          <ac:chgData name="Lily Kingston" userId="026a7fdaa9782067" providerId="LiveId" clId="{5E713B7A-5A27-4702-9AC8-298BD883BF1A}" dt="2023-04-20T23:51:41.676" v="58" actId="26606"/>
          <ac:spMkLst>
            <pc:docMk/>
            <pc:sldMk cId="4131078727" sldId="261"/>
            <ac:spMk id="2" creationId="{5A5D71F8-6EAA-F10A-D808-2F5E8CAA8DFA}"/>
          </ac:spMkLst>
        </pc:spChg>
        <pc:spChg chg="mod">
          <ac:chgData name="Lily Kingston" userId="026a7fdaa9782067" providerId="LiveId" clId="{5E713B7A-5A27-4702-9AC8-298BD883BF1A}" dt="2023-04-20T23:51:41.676" v="58" actId="26606"/>
          <ac:spMkLst>
            <pc:docMk/>
            <pc:sldMk cId="4131078727" sldId="261"/>
            <ac:spMk id="3" creationId="{178BB51F-72DE-AF53-BC73-87861295316A}"/>
          </ac:spMkLst>
        </pc:spChg>
        <pc:spChg chg="mod">
          <ac:chgData name="Lily Kingston" userId="026a7fdaa9782067" providerId="LiveId" clId="{5E713B7A-5A27-4702-9AC8-298BD883BF1A}" dt="2023-04-20T23:51:41.676" v="58" actId="26606"/>
          <ac:spMkLst>
            <pc:docMk/>
            <pc:sldMk cId="4131078727" sldId="261"/>
            <ac:spMk id="7" creationId="{BC17FAD5-A6D9-75C6-6A7B-AAD12A86069D}"/>
          </ac:spMkLst>
        </pc:spChg>
        <pc:spChg chg="add del">
          <ac:chgData name="Lily Kingston" userId="026a7fdaa9782067" providerId="LiveId" clId="{5E713B7A-5A27-4702-9AC8-298BD883BF1A}" dt="2023-04-20T23:51:41.676" v="58" actId="26606"/>
          <ac:spMkLst>
            <pc:docMk/>
            <pc:sldMk cId="4131078727" sldId="261"/>
            <ac:spMk id="12" creationId="{0F164E5A-ABC0-4A97-86CA-5F7C26615F3C}"/>
          </ac:spMkLst>
        </pc:spChg>
        <pc:spChg chg="add del">
          <ac:chgData name="Lily Kingston" userId="026a7fdaa9782067" providerId="LiveId" clId="{5E713B7A-5A27-4702-9AC8-298BD883BF1A}" dt="2023-04-20T23:51:41.676" v="58" actId="26606"/>
          <ac:spMkLst>
            <pc:docMk/>
            <pc:sldMk cId="4131078727" sldId="261"/>
            <ac:spMk id="14" creationId="{C2393E8D-D10F-4FE1-AC21-8B44BEB50089}"/>
          </ac:spMkLst>
        </pc:spChg>
        <pc:picChg chg="mod ord">
          <ac:chgData name="Lily Kingston" userId="026a7fdaa9782067" providerId="LiveId" clId="{5E713B7A-5A27-4702-9AC8-298BD883BF1A}" dt="2023-04-20T23:51:41.676" v="58" actId="26606"/>
          <ac:picMkLst>
            <pc:docMk/>
            <pc:sldMk cId="4131078727" sldId="261"/>
            <ac:picMk id="5" creationId="{9348E92D-A072-8C5E-B177-97C4ACA0CC62}"/>
          </ac:picMkLst>
        </pc:picChg>
      </pc:sldChg>
      <pc:sldChg chg="modSp">
        <pc:chgData name="Lily Kingston" userId="026a7fdaa9782067" providerId="LiveId" clId="{5E713B7A-5A27-4702-9AC8-298BD883BF1A}" dt="2023-04-20T23:45:48.332" v="12"/>
        <pc:sldMkLst>
          <pc:docMk/>
          <pc:sldMk cId="129783214" sldId="262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129783214" sldId="262"/>
            <ac:spMk id="2" creationId="{F58C0809-9234-DB21-7D7F-77B464BCCE26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129783214" sldId="262"/>
            <ac:spMk id="3" creationId="{A3F21CCE-23B8-AFAF-B46B-F6A50A842E29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129783214" sldId="262"/>
            <ac:spMk id="7" creationId="{B8C88452-E6EB-0C70-A5AB-228D7A8904CE}"/>
          </ac:spMkLst>
        </pc:spChg>
      </pc:sldChg>
      <pc:sldChg chg="modSp mod">
        <pc:chgData name="Lily Kingston" userId="026a7fdaa9782067" providerId="LiveId" clId="{5E713B7A-5A27-4702-9AC8-298BD883BF1A}" dt="2023-04-20T23:45:48.332" v="12"/>
        <pc:sldMkLst>
          <pc:docMk/>
          <pc:sldMk cId="2039593427" sldId="263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2039593427" sldId="263"/>
            <ac:spMk id="2" creationId="{839DBA7F-72D1-FDC2-94F8-DFC456004203}"/>
          </ac:spMkLst>
        </pc:spChg>
        <pc:spChg chg="mod">
          <ac:chgData name="Lily Kingston" userId="026a7fdaa9782067" providerId="LiveId" clId="{5E713B7A-5A27-4702-9AC8-298BD883BF1A}" dt="2023-04-20T23:44:03.883" v="2" actId="1076"/>
          <ac:spMkLst>
            <pc:docMk/>
            <pc:sldMk cId="2039593427" sldId="263"/>
            <ac:spMk id="3" creationId="{32B37FED-D84D-BB34-A42F-A4E052E5EF0A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2039593427" sldId="263"/>
            <ac:spMk id="9" creationId="{6C766765-407A-A699-ECF0-C02A1533FBF1}"/>
          </ac:spMkLst>
        </pc:spChg>
        <pc:picChg chg="mod">
          <ac:chgData name="Lily Kingston" userId="026a7fdaa9782067" providerId="LiveId" clId="{5E713B7A-5A27-4702-9AC8-298BD883BF1A}" dt="2023-04-20T23:44:05.955" v="3" actId="1076"/>
          <ac:picMkLst>
            <pc:docMk/>
            <pc:sldMk cId="2039593427" sldId="263"/>
            <ac:picMk id="7" creationId="{F043BE17-7E62-EF7C-3EB3-CFD5A872DE5D}"/>
          </ac:picMkLst>
        </pc:picChg>
      </pc:sldChg>
      <pc:sldChg chg="addSp delSp modSp mod setBg">
        <pc:chgData name="Lily Kingston" userId="026a7fdaa9782067" providerId="LiveId" clId="{5E713B7A-5A27-4702-9AC8-298BD883BF1A}" dt="2023-04-20T23:52:09.672" v="62" actId="26606"/>
        <pc:sldMkLst>
          <pc:docMk/>
          <pc:sldMk cId="1311424575" sldId="264"/>
        </pc:sldMkLst>
        <pc:spChg chg="mod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2" creationId="{9E07F411-4536-5D00-86A2-2B16D524C62B}"/>
          </ac:spMkLst>
        </pc:spChg>
        <pc:spChg chg="mod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7" creationId="{0A6B5A53-1672-FD8B-F8C3-C28257616F5D}"/>
          </ac:spMkLst>
        </pc:spChg>
        <pc:spChg chg="mod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13" creationId="{A59A4776-7D3C-45A9-17B4-48F62458930A}"/>
          </ac:spMkLst>
        </pc:spChg>
        <pc:spChg chg="add del">
          <ac:chgData name="Lily Kingston" userId="026a7fdaa9782067" providerId="LiveId" clId="{5E713B7A-5A27-4702-9AC8-298BD883BF1A}" dt="2023-04-20T23:52:08.191" v="60" actId="26606"/>
          <ac:spMkLst>
            <pc:docMk/>
            <pc:sldMk cId="1311424575" sldId="264"/>
            <ac:spMk id="18" creationId="{AD658D06-5EA9-4FD4-A934-A4FC0A0CE0EC}"/>
          </ac:spMkLst>
        </pc:spChg>
        <pc:spChg chg="add del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20" creationId="{4726BC60-4D7E-4EE6-99C3-C856144B200B}"/>
          </ac:spMkLst>
        </pc:spChg>
        <pc:spChg chg="add del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21" creationId="{B57BDDD9-A397-4FC1-8310-B76E4FFB9C7A}"/>
          </ac:spMkLst>
        </pc:spChg>
        <pc:spChg chg="add del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22" creationId="{A5585BCD-B8B2-41BB-8374-AC5C714750F8}"/>
          </ac:spMkLst>
        </pc:spChg>
        <pc:spChg chg="add del">
          <ac:chgData name="Lily Kingston" userId="026a7fdaa9782067" providerId="LiveId" clId="{5E713B7A-5A27-4702-9AC8-298BD883BF1A}" dt="2023-04-20T23:52:09.672" v="62" actId="26606"/>
          <ac:spMkLst>
            <pc:docMk/>
            <pc:sldMk cId="1311424575" sldId="264"/>
            <ac:spMk id="24" creationId="{964A5D0C-5EBB-480B-A3D5-B87FF7DA1FE4}"/>
          </ac:spMkLst>
        </pc:spChg>
        <pc:picChg chg="mod ord">
          <ac:chgData name="Lily Kingston" userId="026a7fdaa9782067" providerId="LiveId" clId="{5E713B7A-5A27-4702-9AC8-298BD883BF1A}" dt="2023-04-20T23:52:09.672" v="62" actId="26606"/>
          <ac:picMkLst>
            <pc:docMk/>
            <pc:sldMk cId="1311424575" sldId="264"/>
            <ac:picMk id="9" creationId="{B4976E38-690A-7362-64ED-251D4DECCEB3}"/>
          </ac:picMkLst>
        </pc:picChg>
        <pc:picChg chg="mod ord">
          <ac:chgData name="Lily Kingston" userId="026a7fdaa9782067" providerId="LiveId" clId="{5E713B7A-5A27-4702-9AC8-298BD883BF1A}" dt="2023-04-20T23:52:09.672" v="62" actId="26606"/>
          <ac:picMkLst>
            <pc:docMk/>
            <pc:sldMk cId="1311424575" sldId="264"/>
            <ac:picMk id="11" creationId="{EBE4D044-DF97-AD48-2E7C-90E782E1174F}"/>
          </ac:picMkLst>
        </pc:picChg>
      </pc:sldChg>
      <pc:sldChg chg="modSp mod">
        <pc:chgData name="Lily Kingston" userId="026a7fdaa9782067" providerId="LiveId" clId="{5E713B7A-5A27-4702-9AC8-298BD883BF1A}" dt="2023-04-20T23:47:11.136" v="30" actId="1076"/>
        <pc:sldMkLst>
          <pc:docMk/>
          <pc:sldMk cId="2960070394" sldId="265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2960070394" sldId="265"/>
            <ac:spMk id="2" creationId="{7673051B-B6BB-0A18-AD7B-6F49A5E4CBA3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2960070394" sldId="265"/>
            <ac:spMk id="3" creationId="{79BDC74F-E0E2-0425-EA37-2B6B1B52F0F0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2960070394" sldId="265"/>
            <ac:spMk id="11" creationId="{93184955-E006-389E-BA79-FF7EF4102A61}"/>
          </ac:spMkLst>
        </pc:spChg>
        <pc:picChg chg="mod">
          <ac:chgData name="Lily Kingston" userId="026a7fdaa9782067" providerId="LiveId" clId="{5E713B7A-5A27-4702-9AC8-298BD883BF1A}" dt="2023-04-20T23:47:11.136" v="30" actId="1076"/>
          <ac:picMkLst>
            <pc:docMk/>
            <pc:sldMk cId="2960070394" sldId="265"/>
            <ac:picMk id="5" creationId="{56762949-5DDE-4122-CA5C-1BDA4FBF5FD6}"/>
          </ac:picMkLst>
        </pc:picChg>
        <pc:picChg chg="mod">
          <ac:chgData name="Lily Kingston" userId="026a7fdaa9782067" providerId="LiveId" clId="{5E713B7A-5A27-4702-9AC8-298BD883BF1A}" dt="2023-04-20T23:47:06.512" v="29" actId="1076"/>
          <ac:picMkLst>
            <pc:docMk/>
            <pc:sldMk cId="2960070394" sldId="265"/>
            <ac:picMk id="7" creationId="{78394B42-5A90-011F-B15F-8F289ECF1F16}"/>
          </ac:picMkLst>
        </pc:picChg>
        <pc:picChg chg="mod">
          <ac:chgData name="Lily Kingston" userId="026a7fdaa9782067" providerId="LiveId" clId="{5E713B7A-5A27-4702-9AC8-298BD883BF1A}" dt="2023-04-20T23:47:04.379" v="28" actId="1076"/>
          <ac:picMkLst>
            <pc:docMk/>
            <pc:sldMk cId="2960070394" sldId="265"/>
            <ac:picMk id="9" creationId="{9C234A8F-E5CC-E9E2-A9E4-DA009E9B992D}"/>
          </ac:picMkLst>
        </pc:picChg>
      </pc:sldChg>
      <pc:sldChg chg="modSp mod">
        <pc:chgData name="Lily Kingston" userId="026a7fdaa9782067" providerId="LiveId" clId="{5E713B7A-5A27-4702-9AC8-298BD883BF1A}" dt="2023-04-20T23:47:22.321" v="35" actId="1076"/>
        <pc:sldMkLst>
          <pc:docMk/>
          <pc:sldMk cId="2824989552" sldId="266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2824989552" sldId="266"/>
            <ac:spMk id="2" creationId="{EF954DE3-3F82-FC4E-6A26-A1D8EB2D37D3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2824989552" sldId="266"/>
            <ac:spMk id="11" creationId="{3572D71D-96B3-6BF0-E0A6-D0D5C04F7F1F}"/>
          </ac:spMkLst>
        </pc:spChg>
        <pc:picChg chg="mod">
          <ac:chgData name="Lily Kingston" userId="026a7fdaa9782067" providerId="LiveId" clId="{5E713B7A-5A27-4702-9AC8-298BD883BF1A}" dt="2023-04-20T23:47:20.386" v="34" actId="1076"/>
          <ac:picMkLst>
            <pc:docMk/>
            <pc:sldMk cId="2824989552" sldId="266"/>
            <ac:picMk id="5" creationId="{D36CF9C6-0D77-4BAE-A75F-F67979CA75C1}"/>
          </ac:picMkLst>
        </pc:picChg>
        <pc:picChg chg="mod">
          <ac:chgData name="Lily Kingston" userId="026a7fdaa9782067" providerId="LiveId" clId="{5E713B7A-5A27-4702-9AC8-298BD883BF1A}" dt="2023-04-20T23:47:18.666" v="33" actId="1076"/>
          <ac:picMkLst>
            <pc:docMk/>
            <pc:sldMk cId="2824989552" sldId="266"/>
            <ac:picMk id="7" creationId="{26EC7841-CE5B-E744-57C2-091996CFD58D}"/>
          </ac:picMkLst>
        </pc:picChg>
        <pc:picChg chg="mod">
          <ac:chgData name="Lily Kingston" userId="026a7fdaa9782067" providerId="LiveId" clId="{5E713B7A-5A27-4702-9AC8-298BD883BF1A}" dt="2023-04-20T23:47:22.321" v="35" actId="1076"/>
          <ac:picMkLst>
            <pc:docMk/>
            <pc:sldMk cId="2824989552" sldId="266"/>
            <ac:picMk id="9" creationId="{2B3B6287-20CC-0A47-B4FE-00E0A24707F5}"/>
          </ac:picMkLst>
        </pc:picChg>
      </pc:sldChg>
      <pc:sldChg chg="modSp">
        <pc:chgData name="Lily Kingston" userId="026a7fdaa9782067" providerId="LiveId" clId="{5E713B7A-5A27-4702-9AC8-298BD883BF1A}" dt="2023-04-20T23:45:48.332" v="12"/>
        <pc:sldMkLst>
          <pc:docMk/>
          <pc:sldMk cId="1196881635" sldId="267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1196881635" sldId="267"/>
            <ac:spMk id="2" creationId="{60F63066-3023-DCBC-5327-DF6CFDB2DB1F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1196881635" sldId="267"/>
            <ac:spMk id="3" creationId="{B169BA42-167B-8079-822A-AB0F03BB4724}"/>
          </ac:spMkLst>
        </pc:spChg>
        <pc:spChg chg="mod">
          <ac:chgData name="Lily Kingston" userId="026a7fdaa9782067" providerId="LiveId" clId="{5E713B7A-5A27-4702-9AC8-298BD883BF1A}" dt="2023-04-20T23:45:48.332" v="12"/>
          <ac:spMkLst>
            <pc:docMk/>
            <pc:sldMk cId="1196881635" sldId="267"/>
            <ac:spMk id="7" creationId="{8B1A6D34-E456-183C-9FEA-91FE0FA3A8F5}"/>
          </ac:spMkLst>
        </pc:spChg>
      </pc:sldChg>
      <pc:sldChg chg="addSp delSp modSp mod setBg">
        <pc:chgData name="Lily Kingston" userId="026a7fdaa9782067" providerId="LiveId" clId="{5E713B7A-5A27-4702-9AC8-298BD883BF1A}" dt="2023-04-20T23:48:28.975" v="38" actId="26606"/>
        <pc:sldMkLst>
          <pc:docMk/>
          <pc:sldMk cId="2054251583" sldId="268"/>
        </pc:sldMkLst>
        <pc:spChg chg="mod">
          <ac:chgData name="Lily Kingston" userId="026a7fdaa9782067" providerId="LiveId" clId="{5E713B7A-5A27-4702-9AC8-298BD883BF1A}" dt="2023-04-20T23:48:28.975" v="38" actId="26606"/>
          <ac:spMkLst>
            <pc:docMk/>
            <pc:sldMk cId="2054251583" sldId="268"/>
            <ac:spMk id="2" creationId="{2A089257-2EFF-8780-9AA8-B6695FA8D2A8}"/>
          </ac:spMkLst>
        </pc:spChg>
        <pc:spChg chg="add del mod">
          <ac:chgData name="Lily Kingston" userId="026a7fdaa9782067" providerId="LiveId" clId="{5E713B7A-5A27-4702-9AC8-298BD883BF1A}" dt="2023-04-20T23:48:28.975" v="38" actId="26606"/>
          <ac:spMkLst>
            <pc:docMk/>
            <pc:sldMk cId="2054251583" sldId="268"/>
            <ac:spMk id="3" creationId="{C9D94C16-F130-3D52-0673-9D02CBF0E15F}"/>
          </ac:spMkLst>
        </pc:spChg>
        <pc:spChg chg="mod">
          <ac:chgData name="Lily Kingston" userId="026a7fdaa9782067" providerId="LiveId" clId="{5E713B7A-5A27-4702-9AC8-298BD883BF1A}" dt="2023-04-20T23:48:28.975" v="38" actId="26606"/>
          <ac:spMkLst>
            <pc:docMk/>
            <pc:sldMk cId="2054251583" sldId="268"/>
            <ac:spMk id="5" creationId="{F640FDF9-ACA7-4D60-F4BB-7FF7F6176685}"/>
          </ac:spMkLst>
        </pc:spChg>
        <pc:graphicFrameChg chg="add del">
          <ac:chgData name="Lily Kingston" userId="026a7fdaa9782067" providerId="LiveId" clId="{5E713B7A-5A27-4702-9AC8-298BD883BF1A}" dt="2023-04-20T23:48:28.844" v="37" actId="26606"/>
          <ac:graphicFrameMkLst>
            <pc:docMk/>
            <pc:sldMk cId="2054251583" sldId="268"/>
            <ac:graphicFrameMk id="7" creationId="{EA2F0BDE-AE13-6151-D90A-0B02A0ED7C07}"/>
          </ac:graphicFrameMkLst>
        </pc:graphicFrameChg>
        <pc:graphicFrameChg chg="add">
          <ac:chgData name="Lily Kingston" userId="026a7fdaa9782067" providerId="LiveId" clId="{5E713B7A-5A27-4702-9AC8-298BD883BF1A}" dt="2023-04-20T23:48:28.975" v="38" actId="26606"/>
          <ac:graphicFrameMkLst>
            <pc:docMk/>
            <pc:sldMk cId="2054251583" sldId="268"/>
            <ac:graphicFrameMk id="9" creationId="{55EA52F0-AE28-B812-406D-37824ED553E7}"/>
          </ac:graphicFrameMkLst>
        </pc:graphicFrameChg>
      </pc:sldChg>
      <pc:sldChg chg="modSp">
        <pc:chgData name="Lily Kingston" userId="026a7fdaa9782067" providerId="LiveId" clId="{5E713B7A-5A27-4702-9AC8-298BD883BF1A}" dt="2023-04-20T23:45:48.332" v="12"/>
        <pc:sldMkLst>
          <pc:docMk/>
          <pc:sldMk cId="697610234" sldId="269"/>
        </pc:sldMkLst>
        <pc:spChg chg="mod">
          <ac:chgData name="Lily Kingston" userId="026a7fdaa9782067" providerId="LiveId" clId="{5E713B7A-5A27-4702-9AC8-298BD883BF1A}" dt="2023-04-20T23:45:48.332" v="12"/>
          <ac:spMkLst>
            <pc:docMk/>
            <pc:sldMk cId="697610234" sldId="269"/>
            <ac:spMk id="8" creationId="{8F51F40D-0E8B-F4EB-7F55-E8828869957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79BF79-5F80-44C2-A997-A7B1156099EA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D5D5B7-27CF-48DA-A859-227A2FB05C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Understand the relationship between the properties of rock</a:t>
          </a:r>
        </a:p>
      </dgm:t>
    </dgm:pt>
    <dgm:pt modelId="{E44F1276-A760-44ED-830F-7805F9D70C00}" type="parTrans" cxnId="{A224B891-B67C-4F6E-80D6-D850F723E42F}">
      <dgm:prSet/>
      <dgm:spPr/>
      <dgm:t>
        <a:bodyPr/>
        <a:lstStyle/>
        <a:p>
          <a:endParaRPr lang="en-US"/>
        </a:p>
      </dgm:t>
    </dgm:pt>
    <dgm:pt modelId="{8EF4DF9D-6944-4C6F-9E28-1921F3F8EAEC}" type="sibTrans" cxnId="{A224B891-B67C-4F6E-80D6-D850F723E42F}">
      <dgm:prSet/>
      <dgm:spPr/>
      <dgm:t>
        <a:bodyPr/>
        <a:lstStyle/>
        <a:p>
          <a:endParaRPr lang="en-US"/>
        </a:p>
      </dgm:t>
    </dgm:pt>
    <dgm:pt modelId="{312A8D10-AA80-4614-A5DB-B6846CD7EC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Use 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machine</a:t>
          </a:r>
          <a:r>
            <a:rPr lang="en-US" dirty="0"/>
            <a:t> learning to model the data</a:t>
          </a:r>
        </a:p>
      </dgm:t>
    </dgm:pt>
    <dgm:pt modelId="{EFDB3FDF-B245-424A-BBA9-D2628388F696}" type="parTrans" cxnId="{9DF94C90-942B-416A-8A39-3D20786C8606}">
      <dgm:prSet/>
      <dgm:spPr/>
      <dgm:t>
        <a:bodyPr/>
        <a:lstStyle/>
        <a:p>
          <a:endParaRPr lang="en-US"/>
        </a:p>
      </dgm:t>
    </dgm:pt>
    <dgm:pt modelId="{4DF28E51-3B37-4C15-84EA-67C6779EF8E5}" type="sibTrans" cxnId="{9DF94C90-942B-416A-8A39-3D20786C8606}">
      <dgm:prSet/>
      <dgm:spPr/>
      <dgm:t>
        <a:bodyPr/>
        <a:lstStyle/>
        <a:p>
          <a:endParaRPr lang="en-US"/>
        </a:p>
      </dgm:t>
    </dgm:pt>
    <dgm:pt modelId="{482BE58A-05FF-4FB4-BDFD-A1422BCB6718}" type="pres">
      <dgm:prSet presAssocID="{6F79BF79-5F80-44C2-A997-A7B1156099EA}" presName="root" presStyleCnt="0">
        <dgm:presLayoutVars>
          <dgm:dir/>
          <dgm:resizeHandles val="exact"/>
        </dgm:presLayoutVars>
      </dgm:prSet>
      <dgm:spPr/>
    </dgm:pt>
    <dgm:pt modelId="{45DE8C56-E886-4423-AA64-04A269537F3C}" type="pres">
      <dgm:prSet presAssocID="{3ED5D5B7-27CF-48DA-A859-227A2FB05C88}" presName="compNode" presStyleCnt="0"/>
      <dgm:spPr/>
    </dgm:pt>
    <dgm:pt modelId="{E54FCF3C-585B-452D-8974-DA041C655BC5}" type="pres">
      <dgm:prSet presAssocID="{3ED5D5B7-27CF-48DA-A859-227A2FB05C88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F4C15C6-100F-4B18-9F44-19AA58FAA0BF}" type="pres">
      <dgm:prSet presAssocID="{3ED5D5B7-27CF-48DA-A859-227A2FB05C88}" presName="spaceRect" presStyleCnt="0"/>
      <dgm:spPr/>
    </dgm:pt>
    <dgm:pt modelId="{08FD9F61-4A50-49FF-B666-3B872A6BFC23}" type="pres">
      <dgm:prSet presAssocID="{3ED5D5B7-27CF-48DA-A859-227A2FB05C88}" presName="textRect" presStyleLbl="revTx" presStyleIdx="0" presStyleCnt="2">
        <dgm:presLayoutVars>
          <dgm:chMax val="1"/>
          <dgm:chPref val="1"/>
        </dgm:presLayoutVars>
      </dgm:prSet>
      <dgm:spPr/>
    </dgm:pt>
    <dgm:pt modelId="{14EE7E7B-F897-4C4F-ACB2-63C16BD0BE4D}" type="pres">
      <dgm:prSet presAssocID="{8EF4DF9D-6944-4C6F-9E28-1921F3F8EAEC}" presName="sibTrans" presStyleCnt="0"/>
      <dgm:spPr/>
    </dgm:pt>
    <dgm:pt modelId="{626B0689-6833-4C25-8729-BB43E31029A5}" type="pres">
      <dgm:prSet presAssocID="{312A8D10-AA80-4614-A5DB-B6846CD7EC9F}" presName="compNode" presStyleCnt="0"/>
      <dgm:spPr/>
    </dgm:pt>
    <dgm:pt modelId="{0539C2E1-59B4-432B-9956-EC307FFE32FC}" type="pres">
      <dgm:prSet presAssocID="{312A8D10-AA80-4614-A5DB-B6846CD7EC9F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A5EE041-FABD-4249-9A1D-BFB0F8954D79}" type="pres">
      <dgm:prSet presAssocID="{312A8D10-AA80-4614-A5DB-B6846CD7EC9F}" presName="spaceRect" presStyleCnt="0"/>
      <dgm:spPr/>
    </dgm:pt>
    <dgm:pt modelId="{7122D4BA-FCE8-4FFE-9F04-FAD55BF7CFB2}" type="pres">
      <dgm:prSet presAssocID="{312A8D10-AA80-4614-A5DB-B6846CD7EC9F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CC405D1F-500C-487F-A5DC-4D53DB9D7E7B}" type="presOf" srcId="{312A8D10-AA80-4614-A5DB-B6846CD7EC9F}" destId="{7122D4BA-FCE8-4FFE-9F04-FAD55BF7CFB2}" srcOrd="0" destOrd="0" presId="urn:microsoft.com/office/officeart/2018/2/layout/IconLabelList"/>
    <dgm:cxn modelId="{BF3CD625-2A35-40C1-8E5A-CBF97AA8AA0B}" type="presOf" srcId="{3ED5D5B7-27CF-48DA-A859-227A2FB05C88}" destId="{08FD9F61-4A50-49FF-B666-3B872A6BFC23}" srcOrd="0" destOrd="0" presId="urn:microsoft.com/office/officeart/2018/2/layout/IconLabelList"/>
    <dgm:cxn modelId="{072DC74E-7123-4E6B-9BB6-73E3EC43D0CA}" type="presOf" srcId="{6F79BF79-5F80-44C2-A997-A7B1156099EA}" destId="{482BE58A-05FF-4FB4-BDFD-A1422BCB6718}" srcOrd="0" destOrd="0" presId="urn:microsoft.com/office/officeart/2018/2/layout/IconLabelList"/>
    <dgm:cxn modelId="{9DF94C90-942B-416A-8A39-3D20786C8606}" srcId="{6F79BF79-5F80-44C2-A997-A7B1156099EA}" destId="{312A8D10-AA80-4614-A5DB-B6846CD7EC9F}" srcOrd="1" destOrd="0" parTransId="{EFDB3FDF-B245-424A-BBA9-D2628388F696}" sibTransId="{4DF28E51-3B37-4C15-84EA-67C6779EF8E5}"/>
    <dgm:cxn modelId="{A224B891-B67C-4F6E-80D6-D850F723E42F}" srcId="{6F79BF79-5F80-44C2-A997-A7B1156099EA}" destId="{3ED5D5B7-27CF-48DA-A859-227A2FB05C88}" srcOrd="0" destOrd="0" parTransId="{E44F1276-A760-44ED-830F-7805F9D70C00}" sibTransId="{8EF4DF9D-6944-4C6F-9E28-1921F3F8EAEC}"/>
    <dgm:cxn modelId="{BDFAE978-F07D-4534-99B6-52E618D27533}" type="presParOf" srcId="{482BE58A-05FF-4FB4-BDFD-A1422BCB6718}" destId="{45DE8C56-E886-4423-AA64-04A269537F3C}" srcOrd="0" destOrd="0" presId="urn:microsoft.com/office/officeart/2018/2/layout/IconLabelList"/>
    <dgm:cxn modelId="{F9FC6482-F6D7-4EE4-8F6C-13A792D7BF44}" type="presParOf" srcId="{45DE8C56-E886-4423-AA64-04A269537F3C}" destId="{E54FCF3C-585B-452D-8974-DA041C655BC5}" srcOrd="0" destOrd="0" presId="urn:microsoft.com/office/officeart/2018/2/layout/IconLabelList"/>
    <dgm:cxn modelId="{8FCDE008-D08C-4E25-ABF8-24E061761077}" type="presParOf" srcId="{45DE8C56-E886-4423-AA64-04A269537F3C}" destId="{1F4C15C6-100F-4B18-9F44-19AA58FAA0BF}" srcOrd="1" destOrd="0" presId="urn:microsoft.com/office/officeart/2018/2/layout/IconLabelList"/>
    <dgm:cxn modelId="{BA725EC9-FBBE-4A01-AC6D-B302616A3D67}" type="presParOf" srcId="{45DE8C56-E886-4423-AA64-04A269537F3C}" destId="{08FD9F61-4A50-49FF-B666-3B872A6BFC23}" srcOrd="2" destOrd="0" presId="urn:microsoft.com/office/officeart/2018/2/layout/IconLabelList"/>
    <dgm:cxn modelId="{FA281E3B-FEC4-4678-93F6-79EF7E613699}" type="presParOf" srcId="{482BE58A-05FF-4FB4-BDFD-A1422BCB6718}" destId="{14EE7E7B-F897-4C4F-ACB2-63C16BD0BE4D}" srcOrd="1" destOrd="0" presId="urn:microsoft.com/office/officeart/2018/2/layout/IconLabelList"/>
    <dgm:cxn modelId="{BCAD3349-9E83-48E5-8CB4-EDFB935A8089}" type="presParOf" srcId="{482BE58A-05FF-4FB4-BDFD-A1422BCB6718}" destId="{626B0689-6833-4C25-8729-BB43E31029A5}" srcOrd="2" destOrd="0" presId="urn:microsoft.com/office/officeart/2018/2/layout/IconLabelList"/>
    <dgm:cxn modelId="{EBDEC9AA-9FA2-4AB9-9429-7D099EC79FF9}" type="presParOf" srcId="{626B0689-6833-4C25-8729-BB43E31029A5}" destId="{0539C2E1-59B4-432B-9956-EC307FFE32FC}" srcOrd="0" destOrd="0" presId="urn:microsoft.com/office/officeart/2018/2/layout/IconLabelList"/>
    <dgm:cxn modelId="{722224C5-7777-41D9-8CE7-050DC95C66C6}" type="presParOf" srcId="{626B0689-6833-4C25-8729-BB43E31029A5}" destId="{4A5EE041-FABD-4249-9A1D-BFB0F8954D79}" srcOrd="1" destOrd="0" presId="urn:microsoft.com/office/officeart/2018/2/layout/IconLabelList"/>
    <dgm:cxn modelId="{3DA04B8A-1B1E-458C-98DA-6ADBD04BE313}" type="presParOf" srcId="{626B0689-6833-4C25-8729-BB43E31029A5}" destId="{7122D4BA-FCE8-4FFE-9F04-FAD55BF7CFB2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F8C17FB-839D-42A2-841D-6F996D54CB7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6968A50-4021-4A09-B5AF-5D61814DAD0D}">
      <dgm:prSet/>
      <dgm:spPr/>
      <dgm:t>
        <a:bodyPr/>
        <a:lstStyle/>
        <a:p>
          <a:r>
            <a:rPr lang="en-US"/>
            <a:t>Linear Regression Model is the best fit to predict future data for the total porosity of the rock compared to a feature such as bulk density or resistivity. </a:t>
          </a:r>
        </a:p>
      </dgm:t>
    </dgm:pt>
    <dgm:pt modelId="{B467AE8C-F146-4EBA-A262-16E364E09701}" type="parTrans" cxnId="{96C73340-D587-4598-A8FD-BAECD8E88724}">
      <dgm:prSet/>
      <dgm:spPr/>
      <dgm:t>
        <a:bodyPr/>
        <a:lstStyle/>
        <a:p>
          <a:endParaRPr lang="en-US"/>
        </a:p>
      </dgm:t>
    </dgm:pt>
    <dgm:pt modelId="{8AD68EF1-5DC2-4BAB-BBFA-709BB7FC6BF4}" type="sibTrans" cxnId="{96C73340-D587-4598-A8FD-BAECD8E88724}">
      <dgm:prSet/>
      <dgm:spPr/>
      <dgm:t>
        <a:bodyPr/>
        <a:lstStyle/>
        <a:p>
          <a:endParaRPr lang="en-US"/>
        </a:p>
      </dgm:t>
    </dgm:pt>
    <dgm:pt modelId="{FA74F968-5331-4729-B553-517BB5A9A0C7}">
      <dgm:prSet/>
      <dgm:spPr/>
      <dgm:t>
        <a:bodyPr/>
        <a:lstStyle/>
        <a:p>
          <a:r>
            <a:rPr lang="en-US"/>
            <a:t>The Ridge model is the next best model. </a:t>
          </a:r>
        </a:p>
      </dgm:t>
    </dgm:pt>
    <dgm:pt modelId="{FC14A6AD-9DC4-4233-AA1F-689DEFBFC5C5}" type="parTrans" cxnId="{707FA4EF-F4E0-45C4-AB23-6639C39F5ABA}">
      <dgm:prSet/>
      <dgm:spPr/>
      <dgm:t>
        <a:bodyPr/>
        <a:lstStyle/>
        <a:p>
          <a:endParaRPr lang="en-US"/>
        </a:p>
      </dgm:t>
    </dgm:pt>
    <dgm:pt modelId="{975C11B8-468B-41EA-B742-01430D41D183}" type="sibTrans" cxnId="{707FA4EF-F4E0-45C4-AB23-6639C39F5ABA}">
      <dgm:prSet/>
      <dgm:spPr/>
      <dgm:t>
        <a:bodyPr/>
        <a:lstStyle/>
        <a:p>
          <a:endParaRPr lang="en-US"/>
        </a:p>
      </dgm:t>
    </dgm:pt>
    <dgm:pt modelId="{1007E41D-0D87-47E5-A90A-210ABACB515C}">
      <dgm:prSet/>
      <dgm:spPr/>
      <dgm:t>
        <a:bodyPr/>
        <a:lstStyle/>
        <a:p>
          <a:r>
            <a:rPr lang="en-US"/>
            <a:t>Lower bulk density value results in higher total porosity. </a:t>
          </a:r>
        </a:p>
      </dgm:t>
    </dgm:pt>
    <dgm:pt modelId="{41346AEC-AFF7-4972-8C88-DD7B9BF102D2}" type="parTrans" cxnId="{F474E3C6-929E-4915-8E27-53E729C8195E}">
      <dgm:prSet/>
      <dgm:spPr/>
      <dgm:t>
        <a:bodyPr/>
        <a:lstStyle/>
        <a:p>
          <a:endParaRPr lang="en-US"/>
        </a:p>
      </dgm:t>
    </dgm:pt>
    <dgm:pt modelId="{E6762B1A-4410-41BD-ABDF-F3D691955E16}" type="sibTrans" cxnId="{F474E3C6-929E-4915-8E27-53E729C8195E}">
      <dgm:prSet/>
      <dgm:spPr/>
      <dgm:t>
        <a:bodyPr/>
        <a:lstStyle/>
        <a:p>
          <a:endParaRPr lang="en-US"/>
        </a:p>
      </dgm:t>
    </dgm:pt>
    <dgm:pt modelId="{C4547D49-D56D-4EC9-A579-E776C61A3966}">
      <dgm:prSet/>
      <dgm:spPr/>
      <dgm:t>
        <a:bodyPr/>
        <a:lstStyle/>
        <a:p>
          <a:r>
            <a:rPr lang="en-US"/>
            <a:t>Shear wave travel time has a positive linear relationship with total porosity.</a:t>
          </a:r>
        </a:p>
      </dgm:t>
    </dgm:pt>
    <dgm:pt modelId="{6F6B7100-4FA4-4E4C-B565-27CFC44BE2A7}" type="parTrans" cxnId="{D02338BC-E8E6-4696-84A0-E21BD1DD01E5}">
      <dgm:prSet/>
      <dgm:spPr/>
      <dgm:t>
        <a:bodyPr/>
        <a:lstStyle/>
        <a:p>
          <a:endParaRPr lang="en-US"/>
        </a:p>
      </dgm:t>
    </dgm:pt>
    <dgm:pt modelId="{4F6072E4-4445-4B3C-B8A9-D1D93229C9C4}" type="sibTrans" cxnId="{D02338BC-E8E6-4696-84A0-E21BD1DD01E5}">
      <dgm:prSet/>
      <dgm:spPr/>
      <dgm:t>
        <a:bodyPr/>
        <a:lstStyle/>
        <a:p>
          <a:endParaRPr lang="en-US"/>
        </a:p>
      </dgm:t>
    </dgm:pt>
    <dgm:pt modelId="{F727F8EE-8931-48A2-8297-4CAFC5EE8A33}" type="pres">
      <dgm:prSet presAssocID="{2F8C17FB-839D-42A2-841D-6F996D54CB7C}" presName="root" presStyleCnt="0">
        <dgm:presLayoutVars>
          <dgm:dir/>
          <dgm:resizeHandles val="exact"/>
        </dgm:presLayoutVars>
      </dgm:prSet>
      <dgm:spPr/>
    </dgm:pt>
    <dgm:pt modelId="{4A783D31-530C-43F6-9380-B4C2123D767F}" type="pres">
      <dgm:prSet presAssocID="{A6968A50-4021-4A09-B5AF-5D61814DAD0D}" presName="compNode" presStyleCnt="0"/>
      <dgm:spPr/>
    </dgm:pt>
    <dgm:pt modelId="{994B1A5C-CE7A-4140-AE5F-BEE9ACCE56F4}" type="pres">
      <dgm:prSet presAssocID="{A6968A50-4021-4A09-B5AF-5D61814DAD0D}" presName="bgRect" presStyleLbl="bgShp" presStyleIdx="0" presStyleCnt="4"/>
      <dgm:spPr/>
    </dgm:pt>
    <dgm:pt modelId="{84620489-22B2-4B92-8394-3669B41651AE}" type="pres">
      <dgm:prSet presAssocID="{A6968A50-4021-4A09-B5AF-5D61814DAD0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349FFC0-8652-4E4E-9DC7-66558081F91C}" type="pres">
      <dgm:prSet presAssocID="{A6968A50-4021-4A09-B5AF-5D61814DAD0D}" presName="spaceRect" presStyleCnt="0"/>
      <dgm:spPr/>
    </dgm:pt>
    <dgm:pt modelId="{9F8BA01E-8E44-47E3-8A16-DD474A68FCCF}" type="pres">
      <dgm:prSet presAssocID="{A6968A50-4021-4A09-B5AF-5D61814DAD0D}" presName="parTx" presStyleLbl="revTx" presStyleIdx="0" presStyleCnt="4">
        <dgm:presLayoutVars>
          <dgm:chMax val="0"/>
          <dgm:chPref val="0"/>
        </dgm:presLayoutVars>
      </dgm:prSet>
      <dgm:spPr/>
    </dgm:pt>
    <dgm:pt modelId="{65EA4065-E872-47B2-9D06-860D34292447}" type="pres">
      <dgm:prSet presAssocID="{8AD68EF1-5DC2-4BAB-BBFA-709BB7FC6BF4}" presName="sibTrans" presStyleCnt="0"/>
      <dgm:spPr/>
    </dgm:pt>
    <dgm:pt modelId="{4B12FBAD-6A17-4D48-BF95-621C83768C3E}" type="pres">
      <dgm:prSet presAssocID="{FA74F968-5331-4729-B553-517BB5A9A0C7}" presName="compNode" presStyleCnt="0"/>
      <dgm:spPr/>
    </dgm:pt>
    <dgm:pt modelId="{BE3E392F-F5D2-4ABC-BC86-3B1CDDA93417}" type="pres">
      <dgm:prSet presAssocID="{FA74F968-5331-4729-B553-517BB5A9A0C7}" presName="bgRect" presStyleLbl="bgShp" presStyleIdx="1" presStyleCnt="4"/>
      <dgm:spPr/>
    </dgm:pt>
    <dgm:pt modelId="{03542418-7DFC-4E99-8F37-E4AA56BD7EB9}" type="pres">
      <dgm:prSet presAssocID="{FA74F968-5331-4729-B553-517BB5A9A0C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nyon scene"/>
        </a:ext>
      </dgm:extLst>
    </dgm:pt>
    <dgm:pt modelId="{DBB26A70-B840-4929-B212-A9AFB78BAADB}" type="pres">
      <dgm:prSet presAssocID="{FA74F968-5331-4729-B553-517BB5A9A0C7}" presName="spaceRect" presStyleCnt="0"/>
      <dgm:spPr/>
    </dgm:pt>
    <dgm:pt modelId="{6B948EE5-EFBA-4EE0-BCE4-1C0DDCC52954}" type="pres">
      <dgm:prSet presAssocID="{FA74F968-5331-4729-B553-517BB5A9A0C7}" presName="parTx" presStyleLbl="revTx" presStyleIdx="1" presStyleCnt="4">
        <dgm:presLayoutVars>
          <dgm:chMax val="0"/>
          <dgm:chPref val="0"/>
        </dgm:presLayoutVars>
      </dgm:prSet>
      <dgm:spPr/>
    </dgm:pt>
    <dgm:pt modelId="{509A2615-BA8D-485C-93C7-6CCE0CF8676D}" type="pres">
      <dgm:prSet presAssocID="{975C11B8-468B-41EA-B742-01430D41D183}" presName="sibTrans" presStyleCnt="0"/>
      <dgm:spPr/>
    </dgm:pt>
    <dgm:pt modelId="{D9F0188A-7C37-4589-A350-8CA8A4F49424}" type="pres">
      <dgm:prSet presAssocID="{1007E41D-0D87-47E5-A90A-210ABACB515C}" presName="compNode" presStyleCnt="0"/>
      <dgm:spPr/>
    </dgm:pt>
    <dgm:pt modelId="{8451A2E5-DC71-4B40-828B-947B86DF547D}" type="pres">
      <dgm:prSet presAssocID="{1007E41D-0D87-47E5-A90A-210ABACB515C}" presName="bgRect" presStyleLbl="bgShp" presStyleIdx="2" presStyleCnt="4"/>
      <dgm:spPr/>
    </dgm:pt>
    <dgm:pt modelId="{E25E56A1-EB0A-4DC3-93B8-D8A22ED8D049}" type="pres">
      <dgm:prSet presAssocID="{1007E41D-0D87-47E5-A90A-210ABACB515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"/>
        </a:ext>
      </dgm:extLst>
    </dgm:pt>
    <dgm:pt modelId="{A4AACB2F-85FF-4505-A619-D9B6C4E13AA9}" type="pres">
      <dgm:prSet presAssocID="{1007E41D-0D87-47E5-A90A-210ABACB515C}" presName="spaceRect" presStyleCnt="0"/>
      <dgm:spPr/>
    </dgm:pt>
    <dgm:pt modelId="{13E973DA-469E-497A-9477-2131165DFF52}" type="pres">
      <dgm:prSet presAssocID="{1007E41D-0D87-47E5-A90A-210ABACB515C}" presName="parTx" presStyleLbl="revTx" presStyleIdx="2" presStyleCnt="4">
        <dgm:presLayoutVars>
          <dgm:chMax val="0"/>
          <dgm:chPref val="0"/>
        </dgm:presLayoutVars>
      </dgm:prSet>
      <dgm:spPr/>
    </dgm:pt>
    <dgm:pt modelId="{29EF64BC-F4F7-4F13-864A-F27A4B055491}" type="pres">
      <dgm:prSet presAssocID="{E6762B1A-4410-41BD-ABDF-F3D691955E16}" presName="sibTrans" presStyleCnt="0"/>
      <dgm:spPr/>
    </dgm:pt>
    <dgm:pt modelId="{4DCD6D33-AC38-4C5F-B3F0-652EB5D85B89}" type="pres">
      <dgm:prSet presAssocID="{C4547D49-D56D-4EC9-A579-E776C61A3966}" presName="compNode" presStyleCnt="0"/>
      <dgm:spPr/>
    </dgm:pt>
    <dgm:pt modelId="{7225748E-3C2A-42B4-B0D1-DB3263235833}" type="pres">
      <dgm:prSet presAssocID="{C4547D49-D56D-4EC9-A579-E776C61A3966}" presName="bgRect" presStyleLbl="bgShp" presStyleIdx="3" presStyleCnt="4"/>
      <dgm:spPr/>
    </dgm:pt>
    <dgm:pt modelId="{EE789DBE-EF07-4B71-9517-EDC5F3ADA510}" type="pres">
      <dgm:prSet presAssocID="{C4547D49-D56D-4EC9-A579-E776C61A396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ve"/>
        </a:ext>
      </dgm:extLst>
    </dgm:pt>
    <dgm:pt modelId="{DEC4F245-5BBD-4A9A-8FA5-C3E6F053D9F9}" type="pres">
      <dgm:prSet presAssocID="{C4547D49-D56D-4EC9-A579-E776C61A3966}" presName="spaceRect" presStyleCnt="0"/>
      <dgm:spPr/>
    </dgm:pt>
    <dgm:pt modelId="{EED1B9D0-22BF-4940-9901-C367198FBEE3}" type="pres">
      <dgm:prSet presAssocID="{C4547D49-D56D-4EC9-A579-E776C61A3966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2457863B-6B39-4D71-A3A3-D6FEE25D859C}" type="presOf" srcId="{1007E41D-0D87-47E5-A90A-210ABACB515C}" destId="{13E973DA-469E-497A-9477-2131165DFF52}" srcOrd="0" destOrd="0" presId="urn:microsoft.com/office/officeart/2018/2/layout/IconVerticalSolidList"/>
    <dgm:cxn modelId="{96C73340-D587-4598-A8FD-BAECD8E88724}" srcId="{2F8C17FB-839D-42A2-841D-6F996D54CB7C}" destId="{A6968A50-4021-4A09-B5AF-5D61814DAD0D}" srcOrd="0" destOrd="0" parTransId="{B467AE8C-F146-4EBA-A262-16E364E09701}" sibTransId="{8AD68EF1-5DC2-4BAB-BBFA-709BB7FC6BF4}"/>
    <dgm:cxn modelId="{C4537947-08A5-427D-B174-B29746243650}" type="presOf" srcId="{FA74F968-5331-4729-B553-517BB5A9A0C7}" destId="{6B948EE5-EFBA-4EE0-BCE4-1C0DDCC52954}" srcOrd="0" destOrd="0" presId="urn:microsoft.com/office/officeart/2018/2/layout/IconVerticalSolidList"/>
    <dgm:cxn modelId="{ED7B984C-00EC-4897-97C8-37719048FC15}" type="presOf" srcId="{2F8C17FB-839D-42A2-841D-6F996D54CB7C}" destId="{F727F8EE-8931-48A2-8297-4CAFC5EE8A33}" srcOrd="0" destOrd="0" presId="urn:microsoft.com/office/officeart/2018/2/layout/IconVerticalSolidList"/>
    <dgm:cxn modelId="{6A0CC258-FFC8-407C-94EB-75919E7DB7FC}" type="presOf" srcId="{A6968A50-4021-4A09-B5AF-5D61814DAD0D}" destId="{9F8BA01E-8E44-47E3-8A16-DD474A68FCCF}" srcOrd="0" destOrd="0" presId="urn:microsoft.com/office/officeart/2018/2/layout/IconVerticalSolidList"/>
    <dgm:cxn modelId="{EB0C1AA0-CEA2-4B4F-81FB-9AFB2D1EB356}" type="presOf" srcId="{C4547D49-D56D-4EC9-A579-E776C61A3966}" destId="{EED1B9D0-22BF-4940-9901-C367198FBEE3}" srcOrd="0" destOrd="0" presId="urn:microsoft.com/office/officeart/2018/2/layout/IconVerticalSolidList"/>
    <dgm:cxn modelId="{D02338BC-E8E6-4696-84A0-E21BD1DD01E5}" srcId="{2F8C17FB-839D-42A2-841D-6F996D54CB7C}" destId="{C4547D49-D56D-4EC9-A579-E776C61A3966}" srcOrd="3" destOrd="0" parTransId="{6F6B7100-4FA4-4E4C-B565-27CFC44BE2A7}" sibTransId="{4F6072E4-4445-4B3C-B8A9-D1D93229C9C4}"/>
    <dgm:cxn modelId="{F474E3C6-929E-4915-8E27-53E729C8195E}" srcId="{2F8C17FB-839D-42A2-841D-6F996D54CB7C}" destId="{1007E41D-0D87-47E5-A90A-210ABACB515C}" srcOrd="2" destOrd="0" parTransId="{41346AEC-AFF7-4972-8C88-DD7B9BF102D2}" sibTransId="{E6762B1A-4410-41BD-ABDF-F3D691955E16}"/>
    <dgm:cxn modelId="{707FA4EF-F4E0-45C4-AB23-6639C39F5ABA}" srcId="{2F8C17FB-839D-42A2-841D-6F996D54CB7C}" destId="{FA74F968-5331-4729-B553-517BB5A9A0C7}" srcOrd="1" destOrd="0" parTransId="{FC14A6AD-9DC4-4233-AA1F-689DEFBFC5C5}" sibTransId="{975C11B8-468B-41EA-B742-01430D41D183}"/>
    <dgm:cxn modelId="{E7E67A20-4B25-43ED-979B-05F393513414}" type="presParOf" srcId="{F727F8EE-8931-48A2-8297-4CAFC5EE8A33}" destId="{4A783D31-530C-43F6-9380-B4C2123D767F}" srcOrd="0" destOrd="0" presId="urn:microsoft.com/office/officeart/2018/2/layout/IconVerticalSolidList"/>
    <dgm:cxn modelId="{9065B6C8-0849-4918-83E9-6B04386AD532}" type="presParOf" srcId="{4A783D31-530C-43F6-9380-B4C2123D767F}" destId="{994B1A5C-CE7A-4140-AE5F-BEE9ACCE56F4}" srcOrd="0" destOrd="0" presId="urn:microsoft.com/office/officeart/2018/2/layout/IconVerticalSolidList"/>
    <dgm:cxn modelId="{80FA7DF4-C716-4546-A1AE-C61F304A4F57}" type="presParOf" srcId="{4A783D31-530C-43F6-9380-B4C2123D767F}" destId="{84620489-22B2-4B92-8394-3669B41651AE}" srcOrd="1" destOrd="0" presId="urn:microsoft.com/office/officeart/2018/2/layout/IconVerticalSolidList"/>
    <dgm:cxn modelId="{D4F5DA7D-092C-4004-8FD3-137CB2C08AB6}" type="presParOf" srcId="{4A783D31-530C-43F6-9380-B4C2123D767F}" destId="{F349FFC0-8652-4E4E-9DC7-66558081F91C}" srcOrd="2" destOrd="0" presId="urn:microsoft.com/office/officeart/2018/2/layout/IconVerticalSolidList"/>
    <dgm:cxn modelId="{F9564219-BA7A-414F-9ADA-01545DB04778}" type="presParOf" srcId="{4A783D31-530C-43F6-9380-B4C2123D767F}" destId="{9F8BA01E-8E44-47E3-8A16-DD474A68FCCF}" srcOrd="3" destOrd="0" presId="urn:microsoft.com/office/officeart/2018/2/layout/IconVerticalSolidList"/>
    <dgm:cxn modelId="{D62DD539-3AA4-4FF1-A58C-E59AABB1DDD9}" type="presParOf" srcId="{F727F8EE-8931-48A2-8297-4CAFC5EE8A33}" destId="{65EA4065-E872-47B2-9D06-860D34292447}" srcOrd="1" destOrd="0" presId="urn:microsoft.com/office/officeart/2018/2/layout/IconVerticalSolidList"/>
    <dgm:cxn modelId="{1ABEE4FB-C0F5-45D6-B768-F606CB8D0A59}" type="presParOf" srcId="{F727F8EE-8931-48A2-8297-4CAFC5EE8A33}" destId="{4B12FBAD-6A17-4D48-BF95-621C83768C3E}" srcOrd="2" destOrd="0" presId="urn:microsoft.com/office/officeart/2018/2/layout/IconVerticalSolidList"/>
    <dgm:cxn modelId="{380B0D6D-2EB8-4E32-BA21-A33BA54545A4}" type="presParOf" srcId="{4B12FBAD-6A17-4D48-BF95-621C83768C3E}" destId="{BE3E392F-F5D2-4ABC-BC86-3B1CDDA93417}" srcOrd="0" destOrd="0" presId="urn:microsoft.com/office/officeart/2018/2/layout/IconVerticalSolidList"/>
    <dgm:cxn modelId="{0A86B826-8D91-4B3D-808E-640531B0ADC9}" type="presParOf" srcId="{4B12FBAD-6A17-4D48-BF95-621C83768C3E}" destId="{03542418-7DFC-4E99-8F37-E4AA56BD7EB9}" srcOrd="1" destOrd="0" presId="urn:microsoft.com/office/officeart/2018/2/layout/IconVerticalSolidList"/>
    <dgm:cxn modelId="{D558CFF5-6873-452F-B6A4-401CCDD6A9AD}" type="presParOf" srcId="{4B12FBAD-6A17-4D48-BF95-621C83768C3E}" destId="{DBB26A70-B840-4929-B212-A9AFB78BAADB}" srcOrd="2" destOrd="0" presId="urn:microsoft.com/office/officeart/2018/2/layout/IconVerticalSolidList"/>
    <dgm:cxn modelId="{FBE6EFA3-A0E4-4356-A861-52DCBEBCEBCC}" type="presParOf" srcId="{4B12FBAD-6A17-4D48-BF95-621C83768C3E}" destId="{6B948EE5-EFBA-4EE0-BCE4-1C0DDCC52954}" srcOrd="3" destOrd="0" presId="urn:microsoft.com/office/officeart/2018/2/layout/IconVerticalSolidList"/>
    <dgm:cxn modelId="{C3025938-0B62-4691-AA1F-78F93412B69C}" type="presParOf" srcId="{F727F8EE-8931-48A2-8297-4CAFC5EE8A33}" destId="{509A2615-BA8D-485C-93C7-6CCE0CF8676D}" srcOrd="3" destOrd="0" presId="urn:microsoft.com/office/officeart/2018/2/layout/IconVerticalSolidList"/>
    <dgm:cxn modelId="{D22F3548-A30D-4593-8731-362082715F13}" type="presParOf" srcId="{F727F8EE-8931-48A2-8297-4CAFC5EE8A33}" destId="{D9F0188A-7C37-4589-A350-8CA8A4F49424}" srcOrd="4" destOrd="0" presId="urn:microsoft.com/office/officeart/2018/2/layout/IconVerticalSolidList"/>
    <dgm:cxn modelId="{A1BAECF3-5B8F-43AB-812D-346B422CEF35}" type="presParOf" srcId="{D9F0188A-7C37-4589-A350-8CA8A4F49424}" destId="{8451A2E5-DC71-4B40-828B-947B86DF547D}" srcOrd="0" destOrd="0" presId="urn:microsoft.com/office/officeart/2018/2/layout/IconVerticalSolidList"/>
    <dgm:cxn modelId="{537D9F47-0205-4298-8379-0433F7458F8C}" type="presParOf" srcId="{D9F0188A-7C37-4589-A350-8CA8A4F49424}" destId="{E25E56A1-EB0A-4DC3-93B8-D8A22ED8D049}" srcOrd="1" destOrd="0" presId="urn:microsoft.com/office/officeart/2018/2/layout/IconVerticalSolidList"/>
    <dgm:cxn modelId="{B426A0F6-F1F1-40D2-B52A-0873DC84BEB6}" type="presParOf" srcId="{D9F0188A-7C37-4589-A350-8CA8A4F49424}" destId="{A4AACB2F-85FF-4505-A619-D9B6C4E13AA9}" srcOrd="2" destOrd="0" presId="urn:microsoft.com/office/officeart/2018/2/layout/IconVerticalSolidList"/>
    <dgm:cxn modelId="{1CEFC378-7125-452F-AB85-9EE8C27FC28A}" type="presParOf" srcId="{D9F0188A-7C37-4589-A350-8CA8A4F49424}" destId="{13E973DA-469E-497A-9477-2131165DFF52}" srcOrd="3" destOrd="0" presId="urn:microsoft.com/office/officeart/2018/2/layout/IconVerticalSolidList"/>
    <dgm:cxn modelId="{CDFEBBA8-0FED-4206-B7DD-9F8FCEF5827C}" type="presParOf" srcId="{F727F8EE-8931-48A2-8297-4CAFC5EE8A33}" destId="{29EF64BC-F4F7-4F13-864A-F27A4B055491}" srcOrd="5" destOrd="0" presId="urn:microsoft.com/office/officeart/2018/2/layout/IconVerticalSolidList"/>
    <dgm:cxn modelId="{012E4453-D468-4CFD-B531-9143A544BA80}" type="presParOf" srcId="{F727F8EE-8931-48A2-8297-4CAFC5EE8A33}" destId="{4DCD6D33-AC38-4C5F-B3F0-652EB5D85B89}" srcOrd="6" destOrd="0" presId="urn:microsoft.com/office/officeart/2018/2/layout/IconVerticalSolidList"/>
    <dgm:cxn modelId="{28CAC2F7-E552-4D8B-9C8F-5C7542363D80}" type="presParOf" srcId="{4DCD6D33-AC38-4C5F-B3F0-652EB5D85B89}" destId="{7225748E-3C2A-42B4-B0D1-DB3263235833}" srcOrd="0" destOrd="0" presId="urn:microsoft.com/office/officeart/2018/2/layout/IconVerticalSolidList"/>
    <dgm:cxn modelId="{E8CBC891-F56F-4140-AFC2-64373E4C7902}" type="presParOf" srcId="{4DCD6D33-AC38-4C5F-B3F0-652EB5D85B89}" destId="{EE789DBE-EF07-4B71-9517-EDC5F3ADA510}" srcOrd="1" destOrd="0" presId="urn:microsoft.com/office/officeart/2018/2/layout/IconVerticalSolidList"/>
    <dgm:cxn modelId="{37161EAD-3AEB-4780-AE1E-40B3369E0EF5}" type="presParOf" srcId="{4DCD6D33-AC38-4C5F-B3F0-652EB5D85B89}" destId="{DEC4F245-5BBD-4A9A-8FA5-C3E6F053D9F9}" srcOrd="2" destOrd="0" presId="urn:microsoft.com/office/officeart/2018/2/layout/IconVerticalSolidList"/>
    <dgm:cxn modelId="{5E00B6C9-4565-4139-92D4-07BD7D98039F}" type="presParOf" srcId="{4DCD6D33-AC38-4C5F-B3F0-652EB5D85B89}" destId="{EED1B9D0-22BF-4940-9901-C367198FBEE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4FCF3C-585B-452D-8974-DA041C655BC5}">
      <dsp:nvSpPr>
        <dsp:cNvPr id="0" name=""/>
        <dsp:cNvSpPr/>
      </dsp:nvSpPr>
      <dsp:spPr>
        <a:xfrm>
          <a:off x="16069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D9F61-4A50-49FF-B666-3B872A6BFC23}">
      <dsp:nvSpPr>
        <dsp:cNvPr id="0" name=""/>
        <dsp:cNvSpPr/>
      </dsp:nvSpPr>
      <dsp:spPr>
        <a:xfrm>
          <a:off x="4189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Understand the relationship between the properties of rock</a:t>
          </a:r>
        </a:p>
      </dsp:txBody>
      <dsp:txXfrm>
        <a:off x="418900" y="3022743"/>
        <a:ext cx="4320000" cy="720000"/>
      </dsp:txXfrm>
    </dsp:sp>
    <dsp:sp modelId="{0539C2E1-59B4-432B-9956-EC307FFE32FC}">
      <dsp:nvSpPr>
        <dsp:cNvPr id="0" name=""/>
        <dsp:cNvSpPr/>
      </dsp:nvSpPr>
      <dsp:spPr>
        <a:xfrm>
          <a:off x="6682900" y="60859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22D4BA-FCE8-4FFE-9F04-FAD55BF7CFB2}">
      <dsp:nvSpPr>
        <dsp:cNvPr id="0" name=""/>
        <dsp:cNvSpPr/>
      </dsp:nvSpPr>
      <dsp:spPr>
        <a:xfrm>
          <a:off x="5494900" y="30227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Use </a:t>
          </a:r>
          <a:r>
            <a:rPr lang="en-US" sz="2300" kern="1200" dirty="0">
              <a:latin typeface="Arial" panose="020B0604020202020204" pitchFamily="34" charset="0"/>
              <a:cs typeface="Arial" panose="020B0604020202020204" pitchFamily="34" charset="0"/>
            </a:rPr>
            <a:t>machine</a:t>
          </a:r>
          <a:r>
            <a:rPr lang="en-US" sz="2300" kern="1200" dirty="0"/>
            <a:t> learning to model the data</a:t>
          </a:r>
        </a:p>
      </dsp:txBody>
      <dsp:txXfrm>
        <a:off x="5494900" y="3022743"/>
        <a:ext cx="432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4B1A5C-CE7A-4140-AE5F-BEE9ACCE56F4}">
      <dsp:nvSpPr>
        <dsp:cNvPr id="0" name=""/>
        <dsp:cNvSpPr/>
      </dsp:nvSpPr>
      <dsp:spPr>
        <a:xfrm>
          <a:off x="0" y="1805"/>
          <a:ext cx="10233025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620489-22B2-4B92-8394-3669B41651AE}">
      <dsp:nvSpPr>
        <dsp:cNvPr id="0" name=""/>
        <dsp:cNvSpPr/>
      </dsp:nvSpPr>
      <dsp:spPr>
        <a:xfrm>
          <a:off x="276881" y="207750"/>
          <a:ext cx="503420" cy="50342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8BA01E-8E44-47E3-8A16-DD474A68FCCF}">
      <dsp:nvSpPr>
        <dsp:cNvPr id="0" name=""/>
        <dsp:cNvSpPr/>
      </dsp:nvSpPr>
      <dsp:spPr>
        <a:xfrm>
          <a:off x="1057183" y="1805"/>
          <a:ext cx="91758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Linear Regression Model is the best fit to predict future data for the total porosity of the rock compared to a feature such as bulk density or resistivity. </a:t>
          </a:r>
        </a:p>
      </dsp:txBody>
      <dsp:txXfrm>
        <a:off x="1057183" y="1805"/>
        <a:ext cx="9175841" cy="915310"/>
      </dsp:txXfrm>
    </dsp:sp>
    <dsp:sp modelId="{BE3E392F-F5D2-4ABC-BC86-3B1CDDA93417}">
      <dsp:nvSpPr>
        <dsp:cNvPr id="0" name=""/>
        <dsp:cNvSpPr/>
      </dsp:nvSpPr>
      <dsp:spPr>
        <a:xfrm>
          <a:off x="0" y="1145944"/>
          <a:ext cx="10233025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542418-7DFC-4E99-8F37-E4AA56BD7EB9}">
      <dsp:nvSpPr>
        <dsp:cNvPr id="0" name=""/>
        <dsp:cNvSpPr/>
      </dsp:nvSpPr>
      <dsp:spPr>
        <a:xfrm>
          <a:off x="276881" y="1351889"/>
          <a:ext cx="503420" cy="50342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48EE5-EFBA-4EE0-BCE4-1C0DDCC52954}">
      <dsp:nvSpPr>
        <dsp:cNvPr id="0" name=""/>
        <dsp:cNvSpPr/>
      </dsp:nvSpPr>
      <dsp:spPr>
        <a:xfrm>
          <a:off x="1057183" y="1145944"/>
          <a:ext cx="91758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Ridge model is the next best model. </a:t>
          </a:r>
        </a:p>
      </dsp:txBody>
      <dsp:txXfrm>
        <a:off x="1057183" y="1145944"/>
        <a:ext cx="9175841" cy="915310"/>
      </dsp:txXfrm>
    </dsp:sp>
    <dsp:sp modelId="{8451A2E5-DC71-4B40-828B-947B86DF547D}">
      <dsp:nvSpPr>
        <dsp:cNvPr id="0" name=""/>
        <dsp:cNvSpPr/>
      </dsp:nvSpPr>
      <dsp:spPr>
        <a:xfrm>
          <a:off x="0" y="2290082"/>
          <a:ext cx="10233025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5E56A1-EB0A-4DC3-93B8-D8A22ED8D049}">
      <dsp:nvSpPr>
        <dsp:cNvPr id="0" name=""/>
        <dsp:cNvSpPr/>
      </dsp:nvSpPr>
      <dsp:spPr>
        <a:xfrm>
          <a:off x="276881" y="2496027"/>
          <a:ext cx="503420" cy="50342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E973DA-469E-497A-9477-2131165DFF52}">
      <dsp:nvSpPr>
        <dsp:cNvPr id="0" name=""/>
        <dsp:cNvSpPr/>
      </dsp:nvSpPr>
      <dsp:spPr>
        <a:xfrm>
          <a:off x="1057183" y="2290082"/>
          <a:ext cx="91758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Lower bulk density value results in higher total porosity. </a:t>
          </a:r>
        </a:p>
      </dsp:txBody>
      <dsp:txXfrm>
        <a:off x="1057183" y="2290082"/>
        <a:ext cx="9175841" cy="915310"/>
      </dsp:txXfrm>
    </dsp:sp>
    <dsp:sp modelId="{7225748E-3C2A-42B4-B0D1-DB3263235833}">
      <dsp:nvSpPr>
        <dsp:cNvPr id="0" name=""/>
        <dsp:cNvSpPr/>
      </dsp:nvSpPr>
      <dsp:spPr>
        <a:xfrm>
          <a:off x="0" y="3434221"/>
          <a:ext cx="10233025" cy="91531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789DBE-EF07-4B71-9517-EDC5F3ADA510}">
      <dsp:nvSpPr>
        <dsp:cNvPr id="0" name=""/>
        <dsp:cNvSpPr/>
      </dsp:nvSpPr>
      <dsp:spPr>
        <a:xfrm>
          <a:off x="276881" y="3640166"/>
          <a:ext cx="503420" cy="50342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1B9D0-22BF-4940-9901-C367198FBEE3}">
      <dsp:nvSpPr>
        <dsp:cNvPr id="0" name=""/>
        <dsp:cNvSpPr/>
      </dsp:nvSpPr>
      <dsp:spPr>
        <a:xfrm>
          <a:off x="1057183" y="3434221"/>
          <a:ext cx="9175841" cy="915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870" tIns="96870" rIns="96870" bIns="9687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Shear wave travel time has a positive linear relationship with total porosity.</a:t>
          </a:r>
        </a:p>
      </dsp:txBody>
      <dsp:txXfrm>
        <a:off x="1057183" y="3434221"/>
        <a:ext cx="9175841" cy="915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F58C07-E9C7-4ABA-B261-FFED1F98F459}" type="datetimeFigureOut">
              <a:rPr lang="en-US" smtClean="0"/>
              <a:t>4/20/2023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8E95-183B-4415-A9E9-771E2AE46B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58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CE364-6C6A-4A6C-9CC7-BF3B15D4CCC5}" type="datetime1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4096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1700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1858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39616378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47184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50528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331311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19196-488C-420E-AD8A-3DDC027F5AC0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793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8288-22EB-49CA-9F58-58D6924A9620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9686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AC8DF9-9DAD-43EB-B023-EB23231CABB6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523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8863-5DE3-4ACA-B6AC-2546582065F2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07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43FE8F-2A02-43BB-B285-B044E634A52F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381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F9847-7B20-44E6-ACB2-0FC7C1074992}" type="datetime1">
              <a:rPr lang="en-US" smtClean="0"/>
              <a:t>4/20/2023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175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47FE2-E16E-462C-924F-6FE9D402D916}" type="datetime1">
              <a:rPr lang="en-US" smtClean="0"/>
              <a:t>4/20/2023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88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C296-BAFA-4ECF-82CC-C3FA7186D5BB}" type="datetime1">
              <a:rPr lang="en-US" smtClean="0"/>
              <a:t>4/20/2023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88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BACF7-61F1-462B-872A-BECE62D3986A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30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A540C-C5D2-40C3-BB4B-3ADC6D49EC3D}" type="datetime1">
              <a:rPr lang="en-US" smtClean="0"/>
              <a:t>4/20/2023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185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5551E8F-C135-4C37-BC21-4FFCB165A079}" type="datetime1">
              <a:rPr lang="en-US" smtClean="0"/>
              <a:t>4/20/2023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F5EC05E-4AFC-4B54-875F-442E5BC02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267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213551-8971-44BB-8828-DF5FDCD00D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2" y="3598546"/>
            <a:ext cx="5806440" cy="2506972"/>
          </a:xfrm>
        </p:spPr>
        <p:txBody>
          <a:bodyPr wrap="square">
            <a:normAutofit/>
          </a:bodyPr>
          <a:lstStyle/>
          <a:p>
            <a:r>
              <a:rPr lang="en-US" sz="5600">
                <a:latin typeface="Arial" panose="020B0604020202020204" pitchFamily="34" charset="0"/>
                <a:cs typeface="Arial" panose="020B0604020202020204" pitchFamily="34" charset="0"/>
              </a:rPr>
              <a:t>Geomechanical Properties of a Rock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B6D1F5-8468-840C-6760-E1414EB96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1792" y="2844521"/>
            <a:ext cx="5806440" cy="754025"/>
          </a:xfrm>
        </p:spPr>
        <p:txBody>
          <a:bodyPr>
            <a:normAutofit/>
          </a:bodyPr>
          <a:lstStyle/>
          <a:p>
            <a:r>
              <a:rPr lang="en-US" sz="2800">
                <a:latin typeface="Arial" panose="020B0604020202020204" pitchFamily="34" charset="0"/>
                <a:cs typeface="Arial" panose="020B0604020202020204" pitchFamily="34" charset="0"/>
              </a:rPr>
              <a:t>Lily Kingston</a:t>
            </a:r>
          </a:p>
        </p:txBody>
      </p:sp>
      <p:pic>
        <p:nvPicPr>
          <p:cNvPr id="6" name="Picture 5" descr="Stones being balanced">
            <a:extLst>
              <a:ext uri="{FF2B5EF4-FFF2-40B4-BE49-F238E27FC236}">
                <a16:creationId xmlns:a16="http://schemas.microsoft.com/office/drawing/2014/main" id="{4E07B0CB-9F3C-48A5-74F0-64F454E5F7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32" r="27857" b="-2"/>
          <a:stretch/>
        </p:blipFill>
        <p:spPr>
          <a:xfrm>
            <a:off x="7272702" y="643464"/>
            <a:ext cx="3888899" cy="49435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90BB51-6090-1DE0-2582-1240DD6D4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5EC05E-4AFC-4B54-875F-442E5BC02D02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83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F411-4536-5D00-86A2-2B16D524C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Performance Metrics and Plots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A6B5A53-1672-FD8B-F8C3-C28257616F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Calculated Mean Squared Error for Linear Regression Model</a:t>
            </a:r>
          </a:p>
          <a:p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Plotted the Predicted versus Actual Data which shows the data close to the dotted line indicated it predicted is close to the actual.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9A4776-7D3C-45A9-17B4-48F624589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10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976E38-690A-7362-64ED-251D4DEC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77" y="3870317"/>
            <a:ext cx="6134145" cy="20764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E4D044-DF97-AD48-2E7C-90E782E1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1" y="3456418"/>
            <a:ext cx="5108594" cy="3371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4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3051B-B6BB-0A18-AD7B-6F49A5E4C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DC74F-E0E2-0425-EA37-2B6B1B52F0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Tried the Ridge model: It fits the data somewhat well and has an ok R2 value, telling us this model could be just as good as the Linear Regression model.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It did overfit the data slightly, but by a small amount.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3184955-E006-389E-BA79-FF7EF4102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762949-5DDE-4122-CA5C-1BDA4FBF5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803" y="6040435"/>
            <a:ext cx="3086123" cy="5429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394B42-5A90-011F-B15F-8F289ECF1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156" y="3066309"/>
            <a:ext cx="4456573" cy="2760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234A8F-E5CC-E9E2-A9E4-DA009E9B9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885" y="3066309"/>
            <a:ext cx="4314915" cy="276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7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54DE3-3F82-FC4E-6A26-A1D8EB2D3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F6FE19-69D8-DB0B-C891-C7BE43F92D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6375"/>
            <a:ext cx="10515600" cy="4351338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Tried the K Nearest Neighbor model: It did not have as good of an R2 value for the test data.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The test data R2 is less than training data R2 indicating some overfitting of the data.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572D71D-96B3-6BF0-E0A6-D0D5C04F7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6CF9C6-0D77-4BAE-A75F-F67979CA7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789" y="2851148"/>
            <a:ext cx="3000397" cy="447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C7841-CE5B-E744-57C2-091996CFD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5102" y="2878842"/>
            <a:ext cx="4919557" cy="34775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3B6287-20CC-0A47-B4FE-00E0A2470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378" y="3559175"/>
            <a:ext cx="4626547" cy="301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89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63066-3023-DCBC-5327-DF6CFDB2D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Hyperparameter Tuning for KNN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9BA42-167B-8079-822A-AB0F03BB47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Tried hyperparameter tuning for the KNN Regression to improve the model.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Grid Search method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1A6D34-E456-183C-9FEA-91FE0FA3A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FC871-DE78-2355-87D1-1F0200B37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370" y="2603500"/>
            <a:ext cx="3693618" cy="3479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88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9257-2EFF-8780-9AA8-B6695FA8D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0FDF9-ACA7-4D60-F4BB-7FF7F6176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5EC05E-4AFC-4B54-875F-442E5BC02D02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55EA52F0-AE28-B812-406D-37824ED553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1080809"/>
              </p:ext>
            </p:extLst>
          </p:nvPr>
        </p:nvGraphicFramePr>
        <p:xfrm>
          <a:off x="979488" y="1825625"/>
          <a:ext cx="10233025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54251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9526C-5B2D-0189-BE56-C168A343B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Goals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BEC4CF9-58ED-AE7C-A31B-09CF26B944E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0239943"/>
              </p:ext>
            </p:extLst>
          </p:nvPr>
        </p:nvGraphicFramePr>
        <p:xfrm>
          <a:off x="1120000" y="1825625"/>
          <a:ext cx="102338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DB88B0-84E2-0596-436B-669B7E175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96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3DE00-B651-5058-2EC2-B230CCAEC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Description of Dataset</a:t>
            </a:r>
          </a:p>
        </p:txBody>
      </p:sp>
      <p:sp>
        <p:nvSpPr>
          <p:cNvPr id="13" name="Rounded Rectangle 17">
            <a:extLst>
              <a:ext uri="{FF2B5EF4-FFF2-40B4-BE49-F238E27FC236}">
                <a16:creationId xmlns:a16="http://schemas.microsoft.com/office/drawing/2014/main" id="{15045B1D-AED4-407C-BC82-BF20E4E4F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948070"/>
            <a:ext cx="4773166" cy="3896140"/>
          </a:xfrm>
          <a:prstGeom prst="roundRect">
            <a:avLst>
              <a:gd name="adj" fmla="val 2028"/>
            </a:avLst>
          </a:prstGeom>
          <a:solidFill>
            <a:schemeClr val="tx1"/>
          </a:solidFill>
          <a:ln>
            <a:solidFill>
              <a:schemeClr val="accent1">
                <a:shade val="50000"/>
              </a:schemeClr>
            </a:solidFill>
          </a:ln>
          <a:effectLst>
            <a:innerShdw blurRad="127000" dist="12700">
              <a:prstClr val="black"/>
            </a:innerShdw>
            <a:reflection blurRad="6350" stA="52000" endA="300" endPos="2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C5FDA4-40F6-5BFE-2E76-8D548E003F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134" r="-2" b="-2"/>
          <a:stretch/>
        </p:blipFill>
        <p:spPr>
          <a:xfrm>
            <a:off x="1131172" y="2268111"/>
            <a:ext cx="4187222" cy="325605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432C11-3731-6B1C-6BF5-29D89D0B58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948069"/>
            <a:ext cx="5257799" cy="4228893"/>
          </a:xfrm>
        </p:spPr>
        <p:txBody>
          <a:bodyPr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person who created it measured seismic velocity waves of the reservoir rock.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They measured other properties seen in the dataset including:</a:t>
            </a: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</a:t>
            </a:r>
          </a:p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F6DAB0-37B0-3859-2DF3-ADA36F174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5EC05E-4AFC-4B54-875F-442E5BC02D0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541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3">
            <a:extLst>
              <a:ext uri="{FF2B5EF4-FFF2-40B4-BE49-F238E27FC236}">
                <a16:creationId xmlns:a16="http://schemas.microsoft.com/office/drawing/2014/main" id="{0F164E5A-ABC0-4A97-86CA-5F7C26615F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4" y="0"/>
            <a:ext cx="8116488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>
            <a:innerShdw blurRad="139700" dist="50800" dir="5400000">
              <a:prstClr val="black">
                <a:alpha val="2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5">
            <a:extLst>
              <a:ext uri="{FF2B5EF4-FFF2-40B4-BE49-F238E27FC236}">
                <a16:creationId xmlns:a16="http://schemas.microsoft.com/office/drawing/2014/main" id="{C2393E8D-D10F-4FE1-AC21-8B44BEB50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1"/>
            <a:ext cx="4062127" cy="6857996"/>
          </a:xfrm>
          <a:prstGeom prst="rect">
            <a:avLst/>
          </a:prstGeom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63129-F36E-BFE8-17B0-1E1682C42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0600" y="643468"/>
            <a:ext cx="2944152" cy="1622744"/>
          </a:xfrm>
        </p:spPr>
        <p:txBody>
          <a:bodyPr anchor="b">
            <a:normAutofit/>
          </a:bodyPr>
          <a:lstStyle/>
          <a:p>
            <a:r>
              <a:rPr lang="en-US" sz="3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Exploratory Data Analysis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27FEB-3A60-3CC0-6EFD-4B1B5CD2F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8" y="1233766"/>
            <a:ext cx="6833412" cy="439046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CC656-58D1-97F4-06FB-9FFF25B21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0599" y="2402733"/>
            <a:ext cx="2944151" cy="3774230"/>
          </a:xfrm>
        </p:spPr>
        <p:txBody>
          <a:bodyPr>
            <a:normAutofit/>
          </a:bodyPr>
          <a:lstStyle/>
          <a:p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The target is Total Porosity and objective of this analysis to learn which features from the dataset affect total porosity and result in minimizing Total Porosity.</a:t>
            </a:r>
          </a:p>
          <a:p>
            <a:pPr marL="0" indent="0">
              <a:buNone/>
            </a:pPr>
            <a:endParaRPr lang="en-US" sz="160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1"/>
                  </a:gs>
                </a:gsLst>
                <a:lin ang="4800000" scaled="0"/>
              </a:gra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Methods: </a:t>
            </a:r>
          </a:p>
          <a:p>
            <a:pPr marL="0" indent="0">
              <a:buNone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Pandas Profiling </a:t>
            </a:r>
          </a:p>
          <a:p>
            <a:pPr marL="0" indent="0">
              <a:buNone/>
            </a:pPr>
            <a:r>
              <a:rPr lang="en-US" sz="16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1"/>
                    </a:gs>
                  </a:gsLst>
                  <a:lin ang="4800000" scaled="0"/>
                </a:gradFill>
                <a:latin typeface="Arial" panose="020B0604020202020204" pitchFamily="34" charset="0"/>
                <a:cs typeface="Arial" panose="020B0604020202020204" pitchFamily="34" charset="0"/>
              </a:rPr>
              <a:t>Pair Plot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767D31-AB53-4EE3-F24E-9C5905FCE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94415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EF5EC05E-4AFC-4B54-875F-442E5BC02D02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045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D54F88-B41B-E985-72FC-031979AF6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6850" cy="4351338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Pair Plot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Mostly linear relationships with Total Porosity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F51F40D-0E8B-F4EB-7F55-E88288699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251F54C-00D5-AB48-E4BC-0A2509FEC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8416"/>
            <a:ext cx="6464328" cy="64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610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BC681-21AE-E097-C92F-728C66F4F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Exploratory Data Analysis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9DC10E0-994C-7E07-C881-5827A8F96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33850" cy="5381625"/>
          </a:xfrm>
        </p:spPr>
        <p:txBody>
          <a:bodyPr>
            <a:norm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Effective porosity and total porosity were closely correlated, so I decided to eliminate effective porosity.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Compression Wave Travel Time and Shear Wave Travel Time closely correlated, eliminate compression wave. 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D4BB004-BD9A-C2FA-EAC5-B9678988F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6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DCFE847-4EBA-0D16-3E16-01416A68A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900" y="1403472"/>
            <a:ext cx="6346825" cy="5308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44657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71F8-6EAA-F10A-D808-2F5E8CAA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BB51F-72DE-AF53-BC73-8786129531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Drop depth, Unnamed, Gamma Ray as they are irrelevant compared to others.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17FAD5-A6D9-75C6-6A7B-AAD12A860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48E92D-A072-8C5E-B177-97C4ACA0C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083" y="2795563"/>
            <a:ext cx="4457733" cy="33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7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C0809-9234-DB21-7D7F-77B464BCC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Data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1CCE-23B8-AFAF-B46B-F6A50A842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Create features and target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Features: Resistivity, Bulk Density, Shear Wave Travel Time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Target: Total Porosity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Split the data into test and training sets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C88452-E6EB-0C70-A5AB-228D7A89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F0F2C2-145A-0AF2-8C48-7C7D8A47F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8200" y="4216396"/>
            <a:ext cx="9705695" cy="117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832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DBA7F-72D1-FDC2-94F8-DFC456004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Machine Learning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B37FED-D84D-BB34-A42F-A4E052E5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916" y="1571771"/>
            <a:ext cx="8596668" cy="3880773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Standardized the features data to make the features have similar magnitude.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Use a linear regression classifier and fit it to the training data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R2 value of 0.77 for training which is somewhat close to 1.0 which indicates an alright fit. 0.86 for the Test data which is a good fit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0.86 greater than 0.77 so it did not overfit.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766765-407A-A699-ECF0-C02A1533F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5EC05E-4AFC-4B54-875F-442E5BC02D02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B29B83-71ED-90E5-E7EF-65D0A9330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74" y="4295775"/>
            <a:ext cx="5930703" cy="20161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43BE17-7E62-EF7C-3EB3-CFD5A872D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0591" y="4127198"/>
            <a:ext cx="4826000" cy="23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93427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109</TotalTime>
  <Words>464</Words>
  <Application>Microsoft Office PowerPoint</Application>
  <PresentationFormat>Widescreen</PresentationFormat>
  <Paragraphs>63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Corbel</vt:lpstr>
      <vt:lpstr>Depth</vt:lpstr>
      <vt:lpstr>Geomechanical Properties of a Rock Analysis</vt:lpstr>
      <vt:lpstr>Goals</vt:lpstr>
      <vt:lpstr>Description of Dataset</vt:lpstr>
      <vt:lpstr>Exploratory Data Analysis </vt:lpstr>
      <vt:lpstr>PowerPoint Presentation</vt:lpstr>
      <vt:lpstr>Exploratory Data Analysis</vt:lpstr>
      <vt:lpstr>Data Preparation</vt:lpstr>
      <vt:lpstr>Data Preparation</vt:lpstr>
      <vt:lpstr>Machine Learning Model</vt:lpstr>
      <vt:lpstr>Performance Metrics and Plots</vt:lpstr>
      <vt:lpstr>More Models</vt:lpstr>
      <vt:lpstr>More Models</vt:lpstr>
      <vt:lpstr>Hyperparameter Tuning for KNN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Geomechanical Properties of a Rock Analysis</dc:title>
  <dc:creator>Kingston, Lily</dc:creator>
  <cp:lastModifiedBy>Lily Kingston</cp:lastModifiedBy>
  <cp:revision>1</cp:revision>
  <dcterms:created xsi:type="dcterms:W3CDTF">2022-12-09T23:20:49Z</dcterms:created>
  <dcterms:modified xsi:type="dcterms:W3CDTF">2023-04-20T23:52:14Z</dcterms:modified>
</cp:coreProperties>
</file>